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15.xml.rels" ContentType="application/vnd.openxmlformats-package.relationships+xml"/>
  <Override PartName="/ppt/notesSlides/_rels/notesSlide14.xml.rels" ContentType="application/vnd.openxmlformats-package.relationship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media/image24.png" ContentType="image/png"/>
  <Override PartName="/ppt/media/image11.jpeg" ContentType="image/jpeg"/>
  <Override PartName="/ppt/media/image26.jpeg" ContentType="image/jpeg"/>
  <Override PartName="/ppt/media/image5.jpeg" ContentType="image/jpeg"/>
  <Override PartName="/ppt/media/image32.jpeg" ContentType="image/jpeg"/>
  <Override PartName="/ppt/media/image6.png" ContentType="image/png"/>
  <Override PartName="/ppt/media/image31.png" ContentType="image/png"/>
  <Override PartName="/ppt/media/image7.png" ContentType="image/png"/>
  <Override PartName="/ppt/media/image29.jpeg" ContentType="image/jpeg"/>
  <Override PartName="/ppt/media/image8.jpeg" ContentType="image/jpeg"/>
  <Override PartName="/ppt/media/image13.wmf" ContentType="image/x-wmf"/>
  <Override PartName="/ppt/media/image28.png" ContentType="image/png"/>
  <Override PartName="/ppt/media/image4.png" ContentType="image/png"/>
  <Override PartName="/ppt/media/image27.png" ContentType="image/png"/>
  <Override PartName="/ppt/media/image9.png" ContentType="image/png"/>
  <Override PartName="/ppt/media/image30.jpeg" ContentType="image/jpeg"/>
  <Override PartName="/ppt/media/image15.png" ContentType="image/png"/>
  <Override PartName="/ppt/media/image3.png" ContentType="image/png"/>
  <Override PartName="/ppt/media/image17.jpeg" ContentType="image/jpeg"/>
  <Override PartName="/ppt/media/image2.jpeg" ContentType="image/jpeg"/>
  <Override PartName="/ppt/media/image25.wmf" ContentType="image/x-wmf"/>
  <Override PartName="/ppt/media/image23.jpeg" ContentType="image/jpeg"/>
  <Override PartName="/ppt/media/image12.png" ContentType="image/png"/>
  <Override PartName="/ppt/media/image1.jpeg" ContentType="image/jpeg"/>
  <Override PartName="/ppt/media/image10.png" ContentType="image/png"/>
  <Override PartName="/ppt/media/image14.jpeg" ContentType="image/jpeg"/>
  <Override PartName="/ppt/media/image16.png" ContentType="image/png"/>
  <Override PartName="/ppt/media/image18.png" ContentType="image/png"/>
  <Override PartName="/ppt/media/image21.png" ContentType="image/png"/>
  <Override PartName="/ppt/media/image22.wmf" ContentType="image/x-wmf"/>
  <Override PartName="/ppt/media/image20.jpeg" ContentType="image/jpeg"/>
  <Override PartName="/ppt/media/image19.png" ContentType="image/png"/>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comments/comment14.xml" ContentType="application/vnd.openxmlformats-officedocument.presentationml.comments+xml"/>
  <Override PartName="/ppt/comments/comment15.xml" ContentType="application/vnd.openxmlformats-officedocument.presentationml.comments+xml"/>
  <Override PartName="/ppt/commentAuthors.xml" ContentType="application/vnd.openxmlformats-officedocument.presentationml.commentAuthor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Lst>
  <p:sldSz cx="12192000" cy="6858000"/>
  <p:notesSz cx="6858000" cy="9144000"/>
</p:presentation>
</file>

<file path=ppt/commentAuthors.xml><?xml version="1.0" encoding="utf-8"?>
<p:cmAuthorLst xmlns:p="http://schemas.openxmlformats.org/presentationml/2006/main">
  <p:cmAuthor id="0" name="Haoqi Lu" initials="HL" lastIdx="2"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commentAuthors" Target="commentAuthors.xml"/>
</Relationships>
</file>

<file path=ppt/comments/comment14.xml><?xml version="1.0" encoding="utf-8"?>
<p:cmLst xmlns:p="http://schemas.openxmlformats.org/presentationml/2006/main">
  <p:cm authorId="0" dt="2022-03-13T21:29:30.888000000" idx="1">
    <p:pos x="0" y="0"/>
    <p:text/>
  </p:cm>
</p:cmLst>
</file>

<file path=ppt/comments/comment15.xml><?xml version="1.0" encoding="utf-8"?>
<p:cmLst xmlns:p="http://schemas.openxmlformats.org/presentationml/2006/main">
  <p:cm authorId="0" dt="2022-03-13T21:29:30.888000000" idx="2">
    <p:pos x="0" y="0"/>
    <p:text/>
  </p:cm>
</p:cmLst>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637"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638"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639"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640"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64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BC2AB31-92A1-4BEF-A3D5-60B20512C7C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685800" y="1143000"/>
            <a:ext cx="5485680" cy="3085560"/>
          </a:xfrm>
          <a:prstGeom prst="rect">
            <a:avLst/>
          </a:prstGeom>
        </p:spPr>
      </p:sp>
      <p:sp>
        <p:nvSpPr>
          <p:cNvPr id="91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r>
              <a:rPr b="0" lang="zh-CN" sz="1800" spc="-1" strike="noStrike">
                <a:latin typeface="Times New Roman"/>
                <a:ea typeface="宋体"/>
              </a:rPr>
              <a:t>讨论产品定位：初步确定产品定位为集社交、拍照、导航等功能与一体的，兼具社交性与工具性的软件产品，并以文字形式对定位进行了详细阐释说明</a:t>
            </a:r>
            <a:r>
              <a:rPr b="0" lang="en-US" sz="1800" spc="-1" strike="noStrike">
                <a:latin typeface="Times New Roman"/>
                <a:ea typeface="宋体"/>
              </a:rPr>
              <a:t>(</a:t>
            </a:r>
            <a:r>
              <a:rPr b="0" lang="zh-CN" sz="1800" spc="-1" strike="noStrike">
                <a:latin typeface="Times New Roman"/>
                <a:ea typeface="宋体"/>
              </a:rPr>
              <a:t>产品定位清晰，说明完整详细</a:t>
            </a:r>
            <a:r>
              <a:rPr b="0" lang="en-US" sz="1800" spc="-1" strike="noStrike">
                <a:latin typeface="Times New Roman"/>
                <a:ea typeface="宋体"/>
              </a:rPr>
              <a:t>)</a:t>
            </a:r>
            <a:endParaRPr b="0" lang="en-US" sz="1800" spc="-1" strike="noStrike">
              <a:latin typeface="Arial"/>
            </a:endParaRPr>
          </a:p>
          <a:p>
            <a:pPr marL="216000" indent="-216000">
              <a:lnSpc>
                <a:spcPct val="100000"/>
              </a:lnSpc>
              <a:tabLst>
                <a:tab algn="l" pos="0"/>
              </a:tabLst>
            </a:pPr>
            <a:r>
              <a:rPr b="0" lang="zh-CN" sz="1800" spc="-1" strike="noStrike">
                <a:latin typeface="Times New Roman"/>
                <a:ea typeface="宋体"/>
              </a:rPr>
              <a:t>讨论用户需求，进行竞品分析：对竞品社交软件</a:t>
            </a:r>
            <a:r>
              <a:rPr b="0" lang="en-US" sz="1800" spc="-1" strike="noStrike">
                <a:latin typeface="Times New Roman"/>
                <a:ea typeface="宋体"/>
              </a:rPr>
              <a:t>Instagram</a:t>
            </a:r>
            <a:r>
              <a:rPr b="0" lang="zh-CN" sz="1800" spc="-1" strike="noStrike">
                <a:latin typeface="Times New Roman"/>
                <a:ea typeface="宋体"/>
              </a:rPr>
              <a:t>与微信进行了竞品分析，详细列出了我们产品的优劣。对竞品的主要受众用户与市场进行了分析与统计，明确了与我们产品的主要受众和市场。</a:t>
            </a:r>
            <a:r>
              <a:rPr b="0" lang="en-US" sz="1800" spc="-1" strike="noStrike">
                <a:latin typeface="Times New Roman"/>
                <a:ea typeface="宋体"/>
              </a:rPr>
              <a:t>(</a:t>
            </a:r>
            <a:r>
              <a:rPr b="0" lang="zh-CN" sz="1800" spc="-1" strike="noStrike">
                <a:latin typeface="Times New Roman"/>
                <a:ea typeface="宋体"/>
              </a:rPr>
              <a:t>用户需求分析透彻，竞品分析详细，对后续开发有很大帮助</a:t>
            </a:r>
            <a:r>
              <a:rPr b="0" lang="en-US" sz="1800" spc="-1" strike="noStrike">
                <a:latin typeface="Times New Roman"/>
                <a:ea typeface="宋体"/>
              </a:rPr>
              <a:t>)</a:t>
            </a:r>
            <a:endParaRPr b="0" lang="en-US" sz="1800" spc="-1" strike="noStrike">
              <a:latin typeface="Arial"/>
            </a:endParaRPr>
          </a:p>
          <a:p>
            <a:pPr marL="216000" indent="-216000">
              <a:lnSpc>
                <a:spcPct val="100000"/>
              </a:lnSpc>
              <a:tabLst>
                <a:tab algn="l" pos="0"/>
              </a:tabLst>
            </a:pPr>
            <a:r>
              <a:rPr b="0" lang="zh-CN" sz="1800" spc="-1" strike="noStrike">
                <a:latin typeface="Times New Roman"/>
                <a:ea typeface="宋体"/>
              </a:rPr>
              <a:t>初步撰写</a:t>
            </a:r>
            <a:r>
              <a:rPr b="0" lang="en-US" sz="1800" spc="-1" strike="noStrike">
                <a:latin typeface="Times New Roman"/>
                <a:ea typeface="宋体"/>
              </a:rPr>
              <a:t>Vision</a:t>
            </a:r>
            <a:r>
              <a:rPr b="0" lang="zh-CN" sz="1800" spc="-1" strike="noStrike">
                <a:latin typeface="Times New Roman"/>
                <a:ea typeface="宋体"/>
              </a:rPr>
              <a:t>文档：根据讨论内容，对</a:t>
            </a:r>
            <a:r>
              <a:rPr b="0" lang="en-US" sz="1800" spc="-1" strike="noStrike">
                <a:latin typeface="Times New Roman"/>
                <a:ea typeface="宋体"/>
              </a:rPr>
              <a:t>vision</a:t>
            </a:r>
            <a:r>
              <a:rPr b="0" lang="zh-CN" sz="1800" spc="-1" strike="noStrike">
                <a:latin typeface="Times New Roman"/>
                <a:ea typeface="宋体"/>
              </a:rPr>
              <a:t>文档进行了初步撰写。（提前完成了</a:t>
            </a:r>
            <a:r>
              <a:rPr b="0" lang="en-US" sz="1800" spc="-1" strike="noStrike">
                <a:latin typeface="Times New Roman"/>
                <a:ea typeface="宋体"/>
              </a:rPr>
              <a:t>vision</a:t>
            </a:r>
            <a:r>
              <a:rPr b="0" lang="zh-CN" sz="1800" spc="-1" strike="noStrike">
                <a:latin typeface="Times New Roman"/>
                <a:ea typeface="宋体"/>
              </a:rPr>
              <a:t>文档的初步撰写，为后续推进奠定良好基础。）</a:t>
            </a:r>
            <a:endParaRPr b="0" lang="en-US" sz="1800" spc="-1" strike="noStrike">
              <a:latin typeface="Arial"/>
            </a:endParaRPr>
          </a:p>
          <a:p>
            <a:pPr marL="216000" indent="-216000">
              <a:lnSpc>
                <a:spcPct val="100000"/>
              </a:lnSpc>
              <a:tabLst>
                <a:tab algn="l" pos="0"/>
              </a:tabLst>
            </a:pPr>
            <a:endParaRPr b="0" lang="en-US" sz="1800" spc="-1" strike="noStrike">
              <a:latin typeface="Arial"/>
            </a:endParaRPr>
          </a:p>
          <a:p>
            <a:pPr marL="216000" indent="-216000">
              <a:lnSpc>
                <a:spcPct val="100000"/>
              </a:lnSpc>
              <a:tabLst>
                <a:tab algn="l" pos="0"/>
              </a:tabLst>
            </a:pPr>
            <a:endParaRPr b="0" lang="en-US" sz="1800" spc="-1" strike="noStrike">
              <a:latin typeface="Arial"/>
            </a:endParaRPr>
          </a:p>
        </p:txBody>
      </p:sp>
      <p:sp>
        <p:nvSpPr>
          <p:cNvPr id="91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F79A33-0B24-4CF9-B5C9-9CD92F9D1314}" type="slidenum">
              <a:rPr b="0" lang="en-US" sz="1200" spc="-1" strike="noStrike">
                <a:latin typeface="Times New Roman"/>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sldImg"/>
          </p:nvPr>
        </p:nvSpPr>
        <p:spPr>
          <a:xfrm>
            <a:off x="685800" y="1143000"/>
            <a:ext cx="5485680" cy="3085560"/>
          </a:xfrm>
          <a:prstGeom prst="rect">
            <a:avLst/>
          </a:prstGeom>
        </p:spPr>
      </p:sp>
      <p:sp>
        <p:nvSpPr>
          <p:cNvPr id="91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tabLst>
                <a:tab algn="l" pos="0"/>
              </a:tabLst>
            </a:pPr>
            <a:r>
              <a:rPr b="0" lang="en-US" sz="1800" spc="-1" strike="noStrike">
                <a:latin typeface="Times New Roman"/>
                <a:ea typeface="宋体"/>
              </a:rPr>
              <a:t>Use-case</a:t>
            </a:r>
            <a:r>
              <a:rPr b="0" lang="zh-CN" sz="1800" spc="-1" strike="noStrike">
                <a:latin typeface="Times New Roman"/>
                <a:ea typeface="宋体"/>
              </a:rPr>
              <a:t>：设计区分主要功能模块为账号管理、“足迹”管理、“足迹”推送、“足迹”发现四块，初步拟定各功能的事件流，并绘制</a:t>
            </a:r>
            <a:r>
              <a:rPr b="0" lang="en-US" sz="1800" spc="-1" strike="noStrike">
                <a:latin typeface="Times New Roman"/>
                <a:ea typeface="宋体"/>
              </a:rPr>
              <a:t>Use-case</a:t>
            </a:r>
            <a:r>
              <a:rPr b="0" lang="zh-CN" sz="1800" spc="-1" strike="noStrike">
                <a:latin typeface="Times New Roman"/>
                <a:ea typeface="宋体"/>
              </a:rPr>
              <a:t>图。（区分并细化子功能，为后续事件流的细化奠定良好基础，完成质量较高。）</a:t>
            </a:r>
            <a:endParaRPr b="0" lang="en-US" sz="1800" spc="-1" strike="noStrike">
              <a:latin typeface="Arial"/>
            </a:endParaRPr>
          </a:p>
          <a:p>
            <a:pPr marL="216000" indent="-216000">
              <a:lnSpc>
                <a:spcPct val="100000"/>
              </a:lnSpc>
              <a:tabLst>
                <a:tab algn="l" pos="0"/>
              </a:tabLst>
            </a:pPr>
            <a:r>
              <a:rPr b="0" lang="en-US" sz="1800" spc="-1" strike="noStrike">
                <a:latin typeface="Times New Roman"/>
                <a:ea typeface="宋体"/>
              </a:rPr>
              <a:t>Usecase </a:t>
            </a:r>
            <a:r>
              <a:rPr b="0" lang="zh-CN" sz="1800" spc="-1" strike="noStrike">
                <a:latin typeface="Times New Roman"/>
                <a:ea typeface="宋体"/>
              </a:rPr>
              <a:t>二稿：细化各部分事件流内容，并针对可能发生的错误分支设计备选流；确定各部分的前置条件（事件基本流详细完整，备选流能够基本涵盖可能发生的情况，质量高）</a:t>
            </a:r>
            <a:endParaRPr b="0" lang="en-US" sz="1800" spc="-1" strike="noStrike">
              <a:latin typeface="Arial"/>
            </a:endParaRPr>
          </a:p>
          <a:p>
            <a:pPr marL="216000" indent="-216000">
              <a:lnSpc>
                <a:spcPct val="100000"/>
              </a:lnSpc>
              <a:tabLst>
                <a:tab algn="l" pos="0"/>
              </a:tabLst>
            </a:pPr>
            <a:r>
              <a:rPr b="0" lang="zh-CN" sz="1800" spc="-1" strike="noStrike">
                <a:latin typeface="Times New Roman"/>
                <a:ea typeface="宋体"/>
              </a:rPr>
              <a:t>撰写软件需求规约：根据讨论内容，对软件需求规约进行了初步撰写。细化了各部分功能，并对软件易用性、可靠性、性能、可支持性等给出了详细的约定及说明。确定了接口。</a:t>
            </a:r>
            <a:endParaRPr b="0" lang="en-US" sz="1800" spc="-1" strike="noStrike">
              <a:latin typeface="Arial"/>
            </a:endParaRPr>
          </a:p>
          <a:p>
            <a:pPr marL="216000" indent="-216000">
              <a:lnSpc>
                <a:spcPct val="100000"/>
              </a:lnSpc>
              <a:tabLst>
                <a:tab algn="l" pos="0"/>
              </a:tabLst>
            </a:pPr>
            <a:r>
              <a:rPr b="0" lang="zh-CN" sz="1800" spc="-1" strike="noStrike">
                <a:latin typeface="Times New Roman"/>
                <a:ea typeface="宋体"/>
              </a:rPr>
              <a:t>技术学习：搜索并学习了界面原型设计工具摹客</a:t>
            </a:r>
            <a:r>
              <a:rPr b="0" lang="en-US" sz="1800" spc="-1" strike="noStrike">
                <a:latin typeface="Times New Roman"/>
                <a:ea typeface="宋体"/>
              </a:rPr>
              <a:t>RP</a:t>
            </a:r>
            <a:r>
              <a:rPr b="0" lang="zh-CN" sz="1800" spc="-1" strike="noStrike">
                <a:latin typeface="Times New Roman"/>
                <a:ea typeface="宋体"/>
              </a:rPr>
              <a:t>，搜索并学习了前端开发框架</a:t>
            </a:r>
            <a:r>
              <a:rPr b="0" lang="en-US" sz="1800" spc="-1" strike="noStrike">
                <a:latin typeface="Times New Roman"/>
                <a:ea typeface="宋体"/>
              </a:rPr>
              <a:t>React</a:t>
            </a:r>
            <a:r>
              <a:rPr b="0" lang="zh-CN" sz="1800" spc="-1" strike="noStrike">
                <a:latin typeface="Times New Roman"/>
                <a:ea typeface="宋体"/>
              </a:rPr>
              <a:t>的相关知识。</a:t>
            </a:r>
            <a:endParaRPr b="0" lang="en-US" sz="1800" spc="-1" strike="noStrike">
              <a:latin typeface="Arial"/>
            </a:endParaRPr>
          </a:p>
          <a:p>
            <a:pPr marL="216000" indent="-216000">
              <a:lnSpc>
                <a:spcPct val="100000"/>
              </a:lnSpc>
              <a:tabLst>
                <a:tab algn="l" pos="0"/>
              </a:tabLst>
            </a:pPr>
            <a:r>
              <a:rPr b="0" lang="en-US" sz="1800" spc="-1" strike="noStrike">
                <a:latin typeface="Times New Roman"/>
                <a:ea typeface="宋体"/>
              </a:rPr>
              <a:t>GUI</a:t>
            </a:r>
            <a:r>
              <a:rPr b="0" lang="zh-CN" sz="1800" spc="-1" strike="noStrike">
                <a:latin typeface="Times New Roman"/>
                <a:ea typeface="宋体"/>
              </a:rPr>
              <a:t>：使用界面原型设计工具摹客</a:t>
            </a:r>
            <a:r>
              <a:rPr b="0" lang="en-US" sz="1800" spc="-1" strike="noStrike">
                <a:latin typeface="Times New Roman"/>
                <a:ea typeface="宋体"/>
              </a:rPr>
              <a:t>RP</a:t>
            </a:r>
            <a:r>
              <a:rPr b="0" lang="zh-CN" sz="1800" spc="-1" strike="noStrike">
                <a:latin typeface="Times New Roman"/>
                <a:ea typeface="宋体"/>
              </a:rPr>
              <a:t>进行</a:t>
            </a:r>
            <a:r>
              <a:rPr b="0" lang="en-US" sz="1800" spc="-1" strike="noStrike">
                <a:latin typeface="Times New Roman"/>
                <a:ea typeface="宋体"/>
              </a:rPr>
              <a:t>Gui</a:t>
            </a:r>
            <a:r>
              <a:rPr b="0" lang="zh-CN" sz="1800" spc="-1" strike="noStrike">
                <a:latin typeface="Times New Roman"/>
                <a:ea typeface="宋体"/>
              </a:rPr>
              <a:t>界面的初步设计，初步确定了所需要的页面个数及内容，拟定了各个页面的按钮、导航栏及文字等构建的位置。</a:t>
            </a:r>
            <a:endParaRPr b="0" lang="en-US" sz="1800" spc="-1" strike="noStrike">
              <a:latin typeface="Arial"/>
            </a:endParaRPr>
          </a:p>
          <a:p>
            <a:pPr marL="216000" indent="-216000">
              <a:lnSpc>
                <a:spcPct val="100000"/>
              </a:lnSpc>
              <a:tabLst>
                <a:tab algn="l" pos="0"/>
              </a:tabLst>
            </a:pPr>
            <a:endParaRPr b="0" lang="en-US" sz="1800" spc="-1" strike="noStrike">
              <a:latin typeface="Arial"/>
            </a:endParaRPr>
          </a:p>
        </p:txBody>
      </p:sp>
      <p:sp>
        <p:nvSpPr>
          <p:cNvPr id="91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E9A9B94-BDD1-411E-976A-A9810BA380F5}" type="slidenum">
              <a:rPr b="0" lang="en-US" sz="1200" spc="-1" strike="noStrike">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0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1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1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2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2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63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63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63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63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63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9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3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4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4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5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5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5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5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5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9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0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0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0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3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3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4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4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5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5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6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4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5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5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6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46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6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7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7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7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7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7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7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57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8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8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8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8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8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8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8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image" Target="../media/image13.wmf"/><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7.jpe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0.jpeg"/><Relationship Id="rId3" Type="http://schemas.openxmlformats.org/officeDocument/2006/relationships/image" Target="../media/image21.png"/><Relationship Id="rId4" Type="http://schemas.openxmlformats.org/officeDocument/2006/relationships/image" Target="../media/image22.wmf"/><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3.jpeg"/><Relationship Id="rId3" Type="http://schemas.openxmlformats.org/officeDocument/2006/relationships/image" Target="../media/image24.png"/><Relationship Id="rId4" Type="http://schemas.openxmlformats.org/officeDocument/2006/relationships/image" Target="../media/image25.wmf"/><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6.jpe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0" y="0"/>
            <a:ext cx="12190680" cy="6896160"/>
            <a:chOff x="0" y="0"/>
            <a:chExt cx="12190680" cy="6896160"/>
          </a:xfrm>
        </p:grpSpPr>
        <p:pic>
          <p:nvPicPr>
            <p:cNvPr id="1" name="图片 7" descr="5_638f16d7-fb38-42b7-a319-280ba3c1d240"/>
            <p:cNvPicPr/>
            <p:nvPr/>
          </p:nvPicPr>
          <p:blipFill>
            <a:blip r:embed="rId2">
              <a:grayscl/>
            </a:blip>
            <a:srcRect l="0" t="0" r="0" b="25272"/>
            <a:stretch/>
          </p:blipFill>
          <p:spPr>
            <a:xfrm>
              <a:off x="0" y="0"/>
              <a:ext cx="12190680" cy="6896160"/>
            </a:xfrm>
            <a:prstGeom prst="rect">
              <a:avLst/>
            </a:prstGeom>
            <a:ln>
              <a:noFill/>
            </a:ln>
          </p:spPr>
        </p:pic>
        <p:pic>
          <p:nvPicPr>
            <p:cNvPr id="2" name="图片 8" descr=""/>
            <p:cNvPicPr/>
            <p:nvPr/>
          </p:nvPicPr>
          <p:blipFill>
            <a:blip r:embed="rId3">
              <a:lum bright="-6000"/>
              <a:alphaModFix amt="60000"/>
            </a:blip>
            <a:srcRect l="0" t="0" r="0" b="8719"/>
            <a:stretch/>
          </p:blipFill>
          <p:spPr>
            <a:xfrm>
              <a:off x="720" y="5760"/>
              <a:ext cx="12189240" cy="6884640"/>
            </a:xfrm>
            <a:prstGeom prst="rect">
              <a:avLst/>
            </a:prstGeom>
            <a:ln>
              <a:noFill/>
            </a:ln>
          </p:spPr>
        </p:pic>
        <p:pic>
          <p:nvPicPr>
            <p:cNvPr id="3" name="图片 10" descr=""/>
            <p:cNvPicPr/>
            <p:nvPr/>
          </p:nvPicPr>
          <p:blipFill>
            <a:blip r:embed="rId4"/>
            <a:stretch/>
          </p:blipFill>
          <p:spPr>
            <a:xfrm>
              <a:off x="9561240" y="128160"/>
              <a:ext cx="2458080" cy="650160"/>
            </a:xfrm>
            <a:prstGeom prst="rect">
              <a:avLst/>
            </a:prstGeom>
            <a:ln>
              <a:noFill/>
            </a:ln>
          </p:spPr>
        </p:pic>
        <p:pic>
          <p:nvPicPr>
            <p:cNvPr id="4" name="图片 11" descr="图片3"/>
            <p:cNvPicPr/>
            <p:nvPr/>
          </p:nvPicPr>
          <p:blipFill>
            <a:blip r:embed="rId5"/>
            <a:srcRect l="33438" t="22168" r="31858" b="30695"/>
            <a:stretch/>
          </p:blipFill>
          <p:spPr>
            <a:xfrm rot="10800000">
              <a:off x="3334320" y="4449960"/>
              <a:ext cx="1067400" cy="1054080"/>
            </a:xfrm>
            <a:prstGeom prst="rect">
              <a:avLst/>
            </a:prstGeom>
            <a:ln>
              <a:noFill/>
            </a:ln>
          </p:spPr>
        </p:pic>
      </p:grpSp>
      <p:sp>
        <p:nvSpPr>
          <p:cNvPr id="5" name="PlaceHolder 2"/>
          <p:cNvSpPr>
            <a:spLocks noGrp="1"/>
          </p:cNvSpPr>
          <p:nvPr>
            <p:ph type="title"/>
          </p:nvPr>
        </p:nvSpPr>
        <p:spPr>
          <a:xfrm>
            <a:off x="1198800" y="2484000"/>
            <a:ext cx="9798480" cy="1018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6"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3" name="Group 1"/>
          <p:cNvGrpSpPr/>
          <p:nvPr/>
        </p:nvGrpSpPr>
        <p:grpSpPr>
          <a:xfrm>
            <a:off x="0" y="0"/>
            <a:ext cx="12192480" cy="6863760"/>
            <a:chOff x="0" y="0"/>
            <a:chExt cx="12192480" cy="6863760"/>
          </a:xfrm>
        </p:grpSpPr>
        <p:pic>
          <p:nvPicPr>
            <p:cNvPr id="44" name="图片 6" descr="5_5e1fe2cb-7993-45f7-9699-014e663d4291"/>
            <p:cNvPicPr/>
            <p:nvPr/>
          </p:nvPicPr>
          <p:blipFill>
            <a:blip r:embed="rId2">
              <a:grayscl/>
              <a:lum bright="30000"/>
            </a:blip>
            <a:srcRect l="0" t="0" r="0" b="15560"/>
            <a:stretch/>
          </p:blipFill>
          <p:spPr>
            <a:xfrm flipH="1">
              <a:off x="720" y="0"/>
              <a:ext cx="12191760" cy="6863760"/>
            </a:xfrm>
            <a:prstGeom prst="rect">
              <a:avLst/>
            </a:prstGeom>
            <a:ln>
              <a:noFill/>
            </a:ln>
          </p:spPr>
        </p:pic>
        <p:sp>
          <p:nvSpPr>
            <p:cNvPr id="45" name="CustomShape 2"/>
            <p:cNvSpPr/>
            <p:nvPr/>
          </p:nvSpPr>
          <p:spPr>
            <a:xfrm>
              <a:off x="0" y="0"/>
              <a:ext cx="12191400" cy="685728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p:style>
        </p:sp>
        <p:sp>
          <p:nvSpPr>
            <p:cNvPr id="46" name="Line 3"/>
            <p:cNvSpPr/>
            <p:nvPr/>
          </p:nvSpPr>
          <p:spPr>
            <a:xfrm>
              <a:off x="3994560" y="824040"/>
              <a:ext cx="4202640" cy="0"/>
            </a:xfrm>
            <a:prstGeom prst="line">
              <a:avLst/>
            </a:prstGeom>
            <a:ln>
              <a:solidFill>
                <a:srgbClr val="232524"/>
              </a:solidFill>
            </a:ln>
          </p:spPr>
          <p:style>
            <a:lnRef idx="1">
              <a:schemeClr val="accent1"/>
            </a:lnRef>
            <a:fillRef idx="0">
              <a:schemeClr val="accent1"/>
            </a:fillRef>
            <a:effectRef idx="0">
              <a:schemeClr val="accent1"/>
            </a:effectRef>
            <a:fontRef idx="minor"/>
          </p:style>
        </p:sp>
        <p:pic>
          <p:nvPicPr>
            <p:cNvPr id="47" name="图片 34" descr="图片4"/>
            <p:cNvPicPr/>
            <p:nvPr/>
          </p:nvPicPr>
          <p:blipFill>
            <a:blip r:embed="rId3"/>
            <a:srcRect l="38577" t="20194" r="29890" b="32676"/>
            <a:stretch/>
          </p:blipFill>
          <p:spPr>
            <a:xfrm rot="5400000">
              <a:off x="10830600" y="4996800"/>
              <a:ext cx="976680" cy="1060920"/>
            </a:xfrm>
            <a:prstGeom prst="rect">
              <a:avLst/>
            </a:prstGeom>
            <a:ln>
              <a:noFill/>
            </a:ln>
          </p:spPr>
        </p:pic>
        <p:grpSp>
          <p:nvGrpSpPr>
            <p:cNvPr id="48" name="Group 4"/>
            <p:cNvGrpSpPr/>
            <p:nvPr/>
          </p:nvGrpSpPr>
          <p:grpSpPr>
            <a:xfrm>
              <a:off x="6650640" y="5198760"/>
              <a:ext cx="5526000" cy="829800"/>
              <a:chOff x="6650640" y="5198760"/>
              <a:chExt cx="5526000" cy="829800"/>
            </a:xfrm>
          </p:grpSpPr>
          <p:sp>
            <p:nvSpPr>
              <p:cNvPr id="49" name="Line 5"/>
              <p:cNvSpPr/>
              <p:nvPr/>
            </p:nvSpPr>
            <p:spPr>
              <a:xfrm>
                <a:off x="9541080" y="5965200"/>
                <a:ext cx="232452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50" name="Line 6"/>
              <p:cNvSpPr/>
              <p:nvPr/>
            </p:nvSpPr>
            <p:spPr>
              <a:xfrm>
                <a:off x="6650640" y="5670720"/>
                <a:ext cx="552600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51" name="CustomShape 7"/>
              <p:cNvSpPr/>
              <p:nvPr/>
            </p:nvSpPr>
            <p:spPr>
              <a:xfrm>
                <a:off x="8019000" y="5556600"/>
                <a:ext cx="692280" cy="229320"/>
              </a:xfrm>
              <a:prstGeom prst="parallelogram">
                <a:avLst>
                  <a:gd name="adj" fmla="val 69728"/>
                </a:avLst>
              </a:prstGeom>
              <a:solidFill>
                <a:srgbClr val="bf9000"/>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2" name="CustomShape 8"/>
              <p:cNvSpPr/>
              <p:nvPr/>
            </p:nvSpPr>
            <p:spPr>
              <a:xfrm>
                <a:off x="10909440" y="5901840"/>
                <a:ext cx="383040" cy="126720"/>
              </a:xfrm>
              <a:prstGeom prst="parallelogram">
                <a:avLst>
                  <a:gd name="adj" fmla="val 69728"/>
                </a:avLst>
              </a:prstGeom>
              <a:solidFill>
                <a:schemeClr val="bg1">
                  <a:lumMod val="50000"/>
                  <a:alpha val="85000"/>
                </a:schemeClr>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3" name="CustomShape 9"/>
              <p:cNvSpPr/>
              <p:nvPr/>
            </p:nvSpPr>
            <p:spPr>
              <a:xfrm>
                <a:off x="9807840" y="5304240"/>
                <a:ext cx="563400" cy="186480"/>
              </a:xfrm>
              <a:prstGeom prst="parallelogram">
                <a:avLst>
                  <a:gd name="adj" fmla="val 69728"/>
                </a:avLst>
              </a:prstGeom>
              <a:solidFill>
                <a:schemeClr val="bg1">
                  <a:lumMod val="65000"/>
                  <a:alpha val="85000"/>
                </a:schemeClr>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54" name="CustomShape 10"/>
              <p:cNvSpPr/>
              <p:nvPr/>
            </p:nvSpPr>
            <p:spPr>
              <a:xfrm>
                <a:off x="11547360" y="5198760"/>
                <a:ext cx="317880" cy="104760"/>
              </a:xfrm>
              <a:prstGeom prst="parallelogram">
                <a:avLst>
                  <a:gd name="adj" fmla="val 69728"/>
                </a:avLst>
              </a:prstGeom>
              <a:solidFill>
                <a:srgbClr val="e0b07e">
                  <a:alpha val="43000"/>
                </a:srgbClr>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grpSp>
      <p:pic>
        <p:nvPicPr>
          <p:cNvPr id="55" name="图片 19" descr=""/>
          <p:cNvPicPr/>
          <p:nvPr/>
        </p:nvPicPr>
        <p:blipFill>
          <a:blip r:embed="rId4"/>
          <a:stretch/>
        </p:blipFill>
        <p:spPr>
          <a:xfrm>
            <a:off x="9561240" y="128160"/>
            <a:ext cx="2458080" cy="650160"/>
          </a:xfrm>
          <a:prstGeom prst="rect">
            <a:avLst/>
          </a:prstGeom>
          <a:ln>
            <a:noFill/>
          </a:ln>
        </p:spPr>
      </p:pic>
      <p:sp>
        <p:nvSpPr>
          <p:cNvPr id="56"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7"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4" name="图片 7" descr="5_5b4313a9-6045-473e-bab7-917f838f2c48"/>
          <p:cNvPicPr/>
          <p:nvPr/>
        </p:nvPicPr>
        <p:blipFill>
          <a:blip r:embed="rId2">
            <a:grayscl/>
          </a:blip>
          <a:srcRect l="0" t="0" r="0" b="16639"/>
          <a:stretch/>
        </p:blipFill>
        <p:spPr>
          <a:xfrm>
            <a:off x="0" y="0"/>
            <a:ext cx="12191400" cy="6870600"/>
          </a:xfrm>
          <a:prstGeom prst="rect">
            <a:avLst/>
          </a:prstGeom>
          <a:ln>
            <a:noFill/>
          </a:ln>
        </p:spPr>
      </p:pic>
      <p:grpSp>
        <p:nvGrpSpPr>
          <p:cNvPr id="95" name="Group 1"/>
          <p:cNvGrpSpPr/>
          <p:nvPr/>
        </p:nvGrpSpPr>
        <p:grpSpPr>
          <a:xfrm>
            <a:off x="-1694520" y="-3037680"/>
            <a:ext cx="13885920" cy="10228680"/>
            <a:chOff x="-1694520" y="-3037680"/>
            <a:chExt cx="13885920" cy="10228680"/>
          </a:xfrm>
        </p:grpSpPr>
        <p:sp>
          <p:nvSpPr>
            <p:cNvPr id="96" name="CustomShape 2"/>
            <p:cNvSpPr/>
            <p:nvPr/>
          </p:nvSpPr>
          <p:spPr>
            <a:xfrm>
              <a:off x="0" y="-13320"/>
              <a:ext cx="12191400" cy="68706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p:style>
        </p:sp>
        <p:pic>
          <p:nvPicPr>
            <p:cNvPr id="97" name="图片 42" descr="图片2"/>
            <p:cNvPicPr/>
            <p:nvPr/>
          </p:nvPicPr>
          <p:blipFill>
            <a:blip r:embed="rId3">
              <a:alphaModFix amt="80000"/>
            </a:blip>
            <a:stretch/>
          </p:blipFill>
          <p:spPr>
            <a:xfrm rot="8340000">
              <a:off x="-711000" y="-1009440"/>
              <a:ext cx="8490960" cy="6172200"/>
            </a:xfrm>
            <a:prstGeom prst="rect">
              <a:avLst/>
            </a:prstGeom>
            <a:ln>
              <a:noFill/>
            </a:ln>
          </p:spPr>
        </p:pic>
        <p:sp>
          <p:nvSpPr>
            <p:cNvPr id="98" name="CustomShape 3"/>
            <p:cNvSpPr/>
            <p:nvPr/>
          </p:nvSpPr>
          <p:spPr>
            <a:xfrm>
              <a:off x="12240" y="-13320"/>
              <a:ext cx="11815200" cy="6630480"/>
            </a:xfrm>
            <a:custGeom>
              <a:avLst/>
              <a:gdLst/>
              <a:ahLst/>
              <a:rect l="l" t="t" r="r" b="b"/>
              <a:pathLst>
                <a:path w="373045" h="209810">
                  <a:moveTo>
                    <a:pt x="0" y="82749"/>
                  </a:moveTo>
                  <a:lnTo>
                    <a:pt x="107166" y="209810"/>
                  </a:lnTo>
                  <a:lnTo>
                    <a:pt x="373045" y="101288"/>
                  </a:lnTo>
                  <a:lnTo>
                    <a:pt x="328280" y="0"/>
                  </a:lnTo>
                </a:path>
              </a:pathLst>
            </a:custGeom>
            <a:noFill/>
            <a:ln w="3240">
              <a:solidFill>
                <a:schemeClr val="bg1">
                  <a:lumMod val="65000"/>
                </a:schemeClr>
              </a:solidFill>
              <a:round/>
            </a:ln>
            <a:effectLst>
              <a:outerShdw algn="tl" blurRad="50800" dir="2700000" dist="37674" rotWithShape="0">
                <a:srgbClr val="000000">
                  <a:alpha val="80000"/>
                </a:srgbClr>
              </a:outerShdw>
            </a:effectLst>
          </p:spPr>
          <p:style>
            <a:lnRef idx="0"/>
            <a:fillRef idx="0"/>
            <a:effectRef idx="0"/>
            <a:fontRef idx="minor"/>
          </p:style>
        </p:sp>
        <p:grpSp>
          <p:nvGrpSpPr>
            <p:cNvPr id="99" name="Group 4"/>
            <p:cNvGrpSpPr/>
            <p:nvPr/>
          </p:nvGrpSpPr>
          <p:grpSpPr>
            <a:xfrm>
              <a:off x="7640280" y="5266080"/>
              <a:ext cx="4380120" cy="548640"/>
              <a:chOff x="7640280" y="5266080"/>
              <a:chExt cx="4380120" cy="548640"/>
            </a:xfrm>
          </p:grpSpPr>
          <p:sp>
            <p:nvSpPr>
              <p:cNvPr id="100" name="Line 5"/>
              <p:cNvSpPr/>
              <p:nvPr/>
            </p:nvSpPr>
            <p:spPr>
              <a:xfrm>
                <a:off x="9322200" y="5733360"/>
                <a:ext cx="250524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101" name="Line 6"/>
              <p:cNvSpPr/>
              <p:nvPr/>
            </p:nvSpPr>
            <p:spPr>
              <a:xfrm>
                <a:off x="7640280" y="5599080"/>
                <a:ext cx="418716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102" name="CustomShape 7"/>
              <p:cNvSpPr/>
              <p:nvPr/>
            </p:nvSpPr>
            <p:spPr>
              <a:xfrm>
                <a:off x="8676000" y="5464800"/>
                <a:ext cx="543600" cy="164880"/>
              </a:xfrm>
              <a:prstGeom prst="parallelogram">
                <a:avLst>
                  <a:gd name="adj" fmla="val 69728"/>
                </a:avLst>
              </a:prstGeom>
              <a:solidFill>
                <a:srgbClr val="a77e05"/>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3" name="CustomShape 8"/>
              <p:cNvSpPr/>
              <p:nvPr/>
            </p:nvSpPr>
            <p:spPr>
              <a:xfrm>
                <a:off x="11198880" y="5681520"/>
                <a:ext cx="439200" cy="133200"/>
              </a:xfrm>
              <a:prstGeom prst="parallelogram">
                <a:avLst>
                  <a:gd name="adj" fmla="val 69728"/>
                </a:avLst>
              </a:prstGeom>
              <a:solidFill>
                <a:schemeClr val="bg1">
                  <a:lumMod val="50000"/>
                  <a:alpha val="96000"/>
                </a:schemeClr>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4" name="CustomShape 9"/>
              <p:cNvSpPr/>
              <p:nvPr/>
            </p:nvSpPr>
            <p:spPr>
              <a:xfrm>
                <a:off x="10410120" y="5266080"/>
                <a:ext cx="646200" cy="196200"/>
              </a:xfrm>
              <a:prstGeom prst="parallelogram">
                <a:avLst>
                  <a:gd name="adj" fmla="val 69728"/>
                </a:avLst>
              </a:prstGeom>
              <a:solidFill>
                <a:schemeClr val="bg1">
                  <a:lumMod val="65000"/>
                  <a:alpha val="91000"/>
                </a:schemeClr>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05" name="Line 10"/>
              <p:cNvSpPr/>
              <p:nvPr/>
            </p:nvSpPr>
            <p:spPr>
              <a:xfrm flipH="1">
                <a:off x="9687240" y="5718600"/>
                <a:ext cx="2333160" cy="14760"/>
              </a:xfrm>
              <a:prstGeom prst="line">
                <a:avLst/>
              </a:prstGeom>
              <a:ln>
                <a:solidFill>
                  <a:schemeClr val="bg1">
                    <a:lumMod val="50000"/>
                    <a:alpha val="77000"/>
                  </a:schemeClr>
                </a:solidFill>
              </a:ln>
            </p:spPr>
            <p:style>
              <a:lnRef idx="1">
                <a:schemeClr val="accent1"/>
              </a:lnRef>
              <a:fillRef idx="0">
                <a:schemeClr val="accent1"/>
              </a:fillRef>
              <a:effectRef idx="0">
                <a:schemeClr val="accent1"/>
              </a:effectRef>
              <a:fontRef idx="minor"/>
            </p:style>
          </p:sp>
        </p:grpSp>
      </p:grpSp>
      <p:pic>
        <p:nvPicPr>
          <p:cNvPr id="106" name="图片 19" descr=""/>
          <p:cNvPicPr/>
          <p:nvPr/>
        </p:nvPicPr>
        <p:blipFill>
          <a:blip r:embed="rId4"/>
          <a:stretch/>
        </p:blipFill>
        <p:spPr>
          <a:xfrm>
            <a:off x="9561240" y="128160"/>
            <a:ext cx="2458080" cy="650160"/>
          </a:xfrm>
          <a:prstGeom prst="rect">
            <a:avLst/>
          </a:prstGeom>
          <a:ln>
            <a:noFill/>
          </a:ln>
        </p:spPr>
      </p:pic>
      <p:sp>
        <p:nvSpPr>
          <p:cNvPr id="107"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08"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5" name="Group 1"/>
          <p:cNvGrpSpPr/>
          <p:nvPr/>
        </p:nvGrpSpPr>
        <p:grpSpPr>
          <a:xfrm>
            <a:off x="-113400" y="720"/>
            <a:ext cx="12419640" cy="6919560"/>
            <a:chOff x="-113400" y="720"/>
            <a:chExt cx="12419640" cy="6919560"/>
          </a:xfrm>
        </p:grpSpPr>
        <p:pic>
          <p:nvPicPr>
            <p:cNvPr id="146" name="图片 41" descr="5_5b5dd265-5f0e-42cd-8b32-f661d5b3f594"/>
            <p:cNvPicPr/>
            <p:nvPr/>
          </p:nvPicPr>
          <p:blipFill>
            <a:blip r:embed="rId2">
              <a:grayscl/>
              <a:lum bright="-6000"/>
            </a:blip>
            <a:srcRect l="0" t="0" r="0" b="18495"/>
            <a:stretch/>
          </p:blipFill>
          <p:spPr>
            <a:xfrm>
              <a:off x="0" y="720"/>
              <a:ext cx="12223080" cy="6919560"/>
            </a:xfrm>
            <a:prstGeom prst="rect">
              <a:avLst/>
            </a:prstGeom>
            <a:ln>
              <a:noFill/>
            </a:ln>
          </p:spPr>
        </p:pic>
        <p:sp>
          <p:nvSpPr>
            <p:cNvPr id="147" name="CustomShape 2"/>
            <p:cNvSpPr/>
            <p:nvPr/>
          </p:nvSpPr>
          <p:spPr>
            <a:xfrm>
              <a:off x="15840" y="30600"/>
              <a:ext cx="12191040" cy="68598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p:style>
        </p:sp>
        <p:pic>
          <p:nvPicPr>
            <p:cNvPr id="148" name="图片 5" descr="图片1"/>
            <p:cNvPicPr/>
            <p:nvPr/>
          </p:nvPicPr>
          <p:blipFill>
            <a:blip r:embed="rId3">
              <a:alphaModFix amt="60000"/>
            </a:blip>
            <a:stretch/>
          </p:blipFill>
          <p:spPr>
            <a:xfrm>
              <a:off x="690480" y="388080"/>
              <a:ext cx="10809360" cy="6080760"/>
            </a:xfrm>
            <a:prstGeom prst="rect">
              <a:avLst/>
            </a:prstGeom>
            <a:ln w="19080">
              <a:noFill/>
            </a:ln>
          </p:spPr>
        </p:pic>
        <p:sp>
          <p:nvSpPr>
            <p:cNvPr id="149" name="CustomShape 3"/>
            <p:cNvSpPr/>
            <p:nvPr/>
          </p:nvSpPr>
          <p:spPr>
            <a:xfrm>
              <a:off x="690480" y="388080"/>
              <a:ext cx="10810080" cy="6080760"/>
            </a:xfrm>
            <a:prstGeom prst="rect">
              <a:avLst/>
            </a:prstGeom>
            <a:noFill/>
            <a:ln>
              <a:solidFill>
                <a:schemeClr val="bg1">
                  <a:lumMod val="65000"/>
                </a:schemeClr>
              </a:solidFill>
            </a:ln>
            <a:effectLst>
              <a:outerShdw algn="tl" blurRad="50800" dir="2700000" dist="37674" rotWithShape="0">
                <a:srgbClr val="000000">
                  <a:alpha val="70000"/>
                </a:srgbClr>
              </a:outerShdw>
            </a:effectLst>
          </p:spPr>
          <p:style>
            <a:lnRef idx="2">
              <a:schemeClr val="accent1">
                <a:shade val="50000"/>
              </a:schemeClr>
            </a:lnRef>
            <a:fillRef idx="1">
              <a:schemeClr val="accent1"/>
            </a:fillRef>
            <a:effectRef idx="0">
              <a:schemeClr val="accent1"/>
            </a:effectRef>
            <a:fontRef idx="minor"/>
          </p:style>
        </p:sp>
        <p:pic>
          <p:nvPicPr>
            <p:cNvPr id="150" name="图片 6" descr=""/>
            <p:cNvPicPr/>
            <p:nvPr/>
          </p:nvPicPr>
          <p:blipFill>
            <a:blip r:embed="rId4">
              <a:grayscl/>
            </a:blip>
            <a:srcRect l="0" t="40536" r="73558" b="21454"/>
            <a:stretch/>
          </p:blipFill>
          <p:spPr>
            <a:xfrm>
              <a:off x="270000" y="4588560"/>
              <a:ext cx="450000" cy="1880280"/>
            </a:xfrm>
            <a:prstGeom prst="rect">
              <a:avLst/>
            </a:prstGeom>
            <a:ln>
              <a:noFill/>
            </a:ln>
          </p:spPr>
        </p:pic>
        <p:grpSp>
          <p:nvGrpSpPr>
            <p:cNvPr id="151" name="Group 4"/>
            <p:cNvGrpSpPr/>
            <p:nvPr/>
          </p:nvGrpSpPr>
          <p:grpSpPr>
            <a:xfrm>
              <a:off x="10587240" y="275040"/>
              <a:ext cx="1148760" cy="637920"/>
              <a:chOff x="10587240" y="275040"/>
              <a:chExt cx="1148760" cy="637920"/>
            </a:xfrm>
          </p:grpSpPr>
          <p:sp>
            <p:nvSpPr>
              <p:cNvPr id="152" name="CustomShape 5"/>
              <p:cNvSpPr/>
              <p:nvPr/>
            </p:nvSpPr>
            <p:spPr>
              <a:xfrm>
                <a:off x="10587240" y="275040"/>
                <a:ext cx="26640" cy="26640"/>
              </a:xfrm>
              <a:prstGeom prst="ellipse">
                <a:avLst/>
              </a:prstGeom>
              <a:solidFill>
                <a:srgbClr val="bd8e3b">
                  <a:alpha val="65000"/>
                </a:srgbClr>
              </a:solidFill>
              <a:ln>
                <a:noFill/>
              </a:ln>
            </p:spPr>
            <p:style>
              <a:lnRef idx="0"/>
              <a:fillRef idx="0"/>
              <a:effectRef idx="0"/>
              <a:fontRef idx="minor"/>
            </p:style>
          </p:sp>
          <p:sp>
            <p:nvSpPr>
              <p:cNvPr id="153" name="CustomShape 6"/>
              <p:cNvSpPr/>
              <p:nvPr/>
            </p:nvSpPr>
            <p:spPr>
              <a:xfrm>
                <a:off x="10712160" y="275040"/>
                <a:ext cx="26640" cy="26640"/>
              </a:xfrm>
              <a:prstGeom prst="ellipse">
                <a:avLst/>
              </a:prstGeom>
              <a:solidFill>
                <a:srgbClr val="bd8e3b">
                  <a:alpha val="65000"/>
                </a:srgbClr>
              </a:solidFill>
              <a:ln>
                <a:noFill/>
              </a:ln>
            </p:spPr>
            <p:style>
              <a:lnRef idx="0"/>
              <a:fillRef idx="0"/>
              <a:effectRef idx="0"/>
              <a:fontRef idx="minor"/>
            </p:style>
          </p:sp>
          <p:sp>
            <p:nvSpPr>
              <p:cNvPr id="154" name="CustomShape 7"/>
              <p:cNvSpPr/>
              <p:nvPr/>
            </p:nvSpPr>
            <p:spPr>
              <a:xfrm>
                <a:off x="10836720" y="275040"/>
                <a:ext cx="26640" cy="26640"/>
              </a:xfrm>
              <a:prstGeom prst="ellipse">
                <a:avLst/>
              </a:prstGeom>
              <a:solidFill>
                <a:srgbClr val="bd8e3b">
                  <a:alpha val="65000"/>
                </a:srgbClr>
              </a:solidFill>
              <a:ln>
                <a:noFill/>
              </a:ln>
            </p:spPr>
            <p:style>
              <a:lnRef idx="0"/>
              <a:fillRef idx="0"/>
              <a:effectRef idx="0"/>
              <a:fontRef idx="minor"/>
            </p:style>
          </p:sp>
          <p:sp>
            <p:nvSpPr>
              <p:cNvPr id="155" name="CustomShape 8"/>
              <p:cNvSpPr/>
              <p:nvPr/>
            </p:nvSpPr>
            <p:spPr>
              <a:xfrm>
                <a:off x="10961280" y="275040"/>
                <a:ext cx="26640" cy="26640"/>
              </a:xfrm>
              <a:prstGeom prst="ellipse">
                <a:avLst/>
              </a:prstGeom>
              <a:solidFill>
                <a:srgbClr val="bd8e3b">
                  <a:alpha val="65000"/>
                </a:srgbClr>
              </a:solidFill>
              <a:ln>
                <a:noFill/>
              </a:ln>
            </p:spPr>
            <p:style>
              <a:lnRef idx="0"/>
              <a:fillRef idx="0"/>
              <a:effectRef idx="0"/>
              <a:fontRef idx="minor"/>
            </p:style>
          </p:sp>
          <p:sp>
            <p:nvSpPr>
              <p:cNvPr id="156" name="CustomShape 9"/>
              <p:cNvSpPr/>
              <p:nvPr/>
            </p:nvSpPr>
            <p:spPr>
              <a:xfrm>
                <a:off x="11085840" y="275040"/>
                <a:ext cx="26640" cy="26640"/>
              </a:xfrm>
              <a:prstGeom prst="ellipse">
                <a:avLst/>
              </a:prstGeom>
              <a:solidFill>
                <a:srgbClr val="bd8e3b">
                  <a:alpha val="65000"/>
                </a:srgbClr>
              </a:solidFill>
              <a:ln>
                <a:noFill/>
              </a:ln>
            </p:spPr>
            <p:style>
              <a:lnRef idx="0"/>
              <a:fillRef idx="0"/>
              <a:effectRef idx="0"/>
              <a:fontRef idx="minor"/>
            </p:style>
          </p:sp>
          <p:sp>
            <p:nvSpPr>
              <p:cNvPr id="157" name="CustomShape 10"/>
              <p:cNvSpPr/>
              <p:nvPr/>
            </p:nvSpPr>
            <p:spPr>
              <a:xfrm>
                <a:off x="11210760" y="275040"/>
                <a:ext cx="26640" cy="26640"/>
              </a:xfrm>
              <a:prstGeom prst="ellipse">
                <a:avLst/>
              </a:prstGeom>
              <a:solidFill>
                <a:srgbClr val="bd8e3b">
                  <a:alpha val="65000"/>
                </a:srgbClr>
              </a:solidFill>
              <a:ln>
                <a:noFill/>
              </a:ln>
            </p:spPr>
            <p:style>
              <a:lnRef idx="0"/>
              <a:fillRef idx="0"/>
              <a:effectRef idx="0"/>
              <a:fontRef idx="minor"/>
            </p:style>
          </p:sp>
          <p:sp>
            <p:nvSpPr>
              <p:cNvPr id="158" name="CustomShape 11"/>
              <p:cNvSpPr/>
              <p:nvPr/>
            </p:nvSpPr>
            <p:spPr>
              <a:xfrm>
                <a:off x="11335320" y="275040"/>
                <a:ext cx="26640" cy="26640"/>
              </a:xfrm>
              <a:prstGeom prst="ellipse">
                <a:avLst/>
              </a:prstGeom>
              <a:solidFill>
                <a:srgbClr val="bd8e3b">
                  <a:alpha val="65000"/>
                </a:srgbClr>
              </a:solidFill>
              <a:ln>
                <a:noFill/>
              </a:ln>
            </p:spPr>
            <p:style>
              <a:lnRef idx="0"/>
              <a:fillRef idx="0"/>
              <a:effectRef idx="0"/>
              <a:fontRef idx="minor"/>
            </p:style>
          </p:sp>
          <p:sp>
            <p:nvSpPr>
              <p:cNvPr id="159" name="CustomShape 12"/>
              <p:cNvSpPr/>
              <p:nvPr/>
            </p:nvSpPr>
            <p:spPr>
              <a:xfrm>
                <a:off x="11459880" y="275040"/>
                <a:ext cx="26640" cy="26640"/>
              </a:xfrm>
              <a:prstGeom prst="ellipse">
                <a:avLst/>
              </a:prstGeom>
              <a:solidFill>
                <a:srgbClr val="bd8e3b">
                  <a:alpha val="65000"/>
                </a:srgbClr>
              </a:solidFill>
              <a:ln>
                <a:noFill/>
              </a:ln>
            </p:spPr>
            <p:style>
              <a:lnRef idx="0"/>
              <a:fillRef idx="0"/>
              <a:effectRef idx="0"/>
              <a:fontRef idx="minor"/>
            </p:style>
          </p:sp>
          <p:sp>
            <p:nvSpPr>
              <p:cNvPr id="160" name="CustomShape 13"/>
              <p:cNvSpPr/>
              <p:nvPr/>
            </p:nvSpPr>
            <p:spPr>
              <a:xfrm>
                <a:off x="11584800" y="275040"/>
                <a:ext cx="26640" cy="26640"/>
              </a:xfrm>
              <a:prstGeom prst="ellipse">
                <a:avLst/>
              </a:prstGeom>
              <a:solidFill>
                <a:srgbClr val="bd8e3b">
                  <a:alpha val="65000"/>
                </a:srgbClr>
              </a:solidFill>
              <a:ln>
                <a:noFill/>
              </a:ln>
            </p:spPr>
            <p:style>
              <a:lnRef idx="0"/>
              <a:fillRef idx="0"/>
              <a:effectRef idx="0"/>
              <a:fontRef idx="minor"/>
            </p:style>
          </p:sp>
          <p:sp>
            <p:nvSpPr>
              <p:cNvPr id="161" name="CustomShape 14"/>
              <p:cNvSpPr/>
              <p:nvPr/>
            </p:nvSpPr>
            <p:spPr>
              <a:xfrm>
                <a:off x="11709360" y="275040"/>
                <a:ext cx="26640" cy="26640"/>
              </a:xfrm>
              <a:prstGeom prst="ellipse">
                <a:avLst/>
              </a:prstGeom>
              <a:solidFill>
                <a:srgbClr val="bd8e3b">
                  <a:alpha val="65000"/>
                </a:srgbClr>
              </a:solidFill>
              <a:ln>
                <a:noFill/>
              </a:ln>
            </p:spPr>
            <p:style>
              <a:lnRef idx="0"/>
              <a:fillRef idx="0"/>
              <a:effectRef idx="0"/>
              <a:fontRef idx="minor"/>
            </p:style>
          </p:sp>
          <p:sp>
            <p:nvSpPr>
              <p:cNvPr id="162" name="CustomShape 15"/>
              <p:cNvSpPr/>
              <p:nvPr/>
            </p:nvSpPr>
            <p:spPr>
              <a:xfrm>
                <a:off x="10587240" y="397080"/>
                <a:ext cx="26640" cy="26640"/>
              </a:xfrm>
              <a:prstGeom prst="ellipse">
                <a:avLst/>
              </a:prstGeom>
              <a:solidFill>
                <a:srgbClr val="bd8e3b">
                  <a:alpha val="65000"/>
                </a:srgbClr>
              </a:solidFill>
              <a:ln>
                <a:noFill/>
              </a:ln>
            </p:spPr>
            <p:style>
              <a:lnRef idx="0"/>
              <a:fillRef idx="0"/>
              <a:effectRef idx="0"/>
              <a:fontRef idx="minor"/>
            </p:style>
          </p:sp>
          <p:sp>
            <p:nvSpPr>
              <p:cNvPr id="163" name="CustomShape 16"/>
              <p:cNvSpPr/>
              <p:nvPr/>
            </p:nvSpPr>
            <p:spPr>
              <a:xfrm>
                <a:off x="10712160" y="397080"/>
                <a:ext cx="26640" cy="26640"/>
              </a:xfrm>
              <a:prstGeom prst="ellipse">
                <a:avLst/>
              </a:prstGeom>
              <a:solidFill>
                <a:srgbClr val="bd8e3b">
                  <a:alpha val="65000"/>
                </a:srgbClr>
              </a:solidFill>
              <a:ln>
                <a:noFill/>
              </a:ln>
            </p:spPr>
            <p:style>
              <a:lnRef idx="0"/>
              <a:fillRef idx="0"/>
              <a:effectRef idx="0"/>
              <a:fontRef idx="minor"/>
            </p:style>
          </p:sp>
          <p:sp>
            <p:nvSpPr>
              <p:cNvPr id="164" name="CustomShape 17"/>
              <p:cNvSpPr/>
              <p:nvPr/>
            </p:nvSpPr>
            <p:spPr>
              <a:xfrm>
                <a:off x="10836720" y="397080"/>
                <a:ext cx="26640" cy="26640"/>
              </a:xfrm>
              <a:prstGeom prst="ellipse">
                <a:avLst/>
              </a:prstGeom>
              <a:solidFill>
                <a:srgbClr val="bd8e3b">
                  <a:alpha val="65000"/>
                </a:srgbClr>
              </a:solidFill>
              <a:ln>
                <a:noFill/>
              </a:ln>
            </p:spPr>
            <p:style>
              <a:lnRef idx="0"/>
              <a:fillRef idx="0"/>
              <a:effectRef idx="0"/>
              <a:fontRef idx="minor"/>
            </p:style>
          </p:sp>
          <p:sp>
            <p:nvSpPr>
              <p:cNvPr id="165" name="CustomShape 18"/>
              <p:cNvSpPr/>
              <p:nvPr/>
            </p:nvSpPr>
            <p:spPr>
              <a:xfrm>
                <a:off x="10961280" y="397080"/>
                <a:ext cx="26640" cy="26640"/>
              </a:xfrm>
              <a:prstGeom prst="ellipse">
                <a:avLst/>
              </a:prstGeom>
              <a:solidFill>
                <a:srgbClr val="bd8e3b">
                  <a:alpha val="65000"/>
                </a:srgbClr>
              </a:solidFill>
              <a:ln>
                <a:noFill/>
              </a:ln>
            </p:spPr>
            <p:style>
              <a:lnRef idx="0"/>
              <a:fillRef idx="0"/>
              <a:effectRef idx="0"/>
              <a:fontRef idx="minor"/>
            </p:style>
          </p:sp>
          <p:sp>
            <p:nvSpPr>
              <p:cNvPr id="166" name="CustomShape 19"/>
              <p:cNvSpPr/>
              <p:nvPr/>
            </p:nvSpPr>
            <p:spPr>
              <a:xfrm>
                <a:off x="11085840" y="397080"/>
                <a:ext cx="26640" cy="26640"/>
              </a:xfrm>
              <a:prstGeom prst="ellipse">
                <a:avLst/>
              </a:prstGeom>
              <a:solidFill>
                <a:srgbClr val="bd8e3b">
                  <a:alpha val="65000"/>
                </a:srgbClr>
              </a:solidFill>
              <a:ln>
                <a:noFill/>
              </a:ln>
            </p:spPr>
            <p:style>
              <a:lnRef idx="0"/>
              <a:fillRef idx="0"/>
              <a:effectRef idx="0"/>
              <a:fontRef idx="minor"/>
            </p:style>
          </p:sp>
          <p:sp>
            <p:nvSpPr>
              <p:cNvPr id="167" name="CustomShape 20"/>
              <p:cNvSpPr/>
              <p:nvPr/>
            </p:nvSpPr>
            <p:spPr>
              <a:xfrm>
                <a:off x="11210760" y="397080"/>
                <a:ext cx="26640" cy="26640"/>
              </a:xfrm>
              <a:prstGeom prst="ellipse">
                <a:avLst/>
              </a:prstGeom>
              <a:solidFill>
                <a:srgbClr val="bd8e3b">
                  <a:alpha val="65000"/>
                </a:srgbClr>
              </a:solidFill>
              <a:ln>
                <a:noFill/>
              </a:ln>
            </p:spPr>
            <p:style>
              <a:lnRef idx="0"/>
              <a:fillRef idx="0"/>
              <a:effectRef idx="0"/>
              <a:fontRef idx="minor"/>
            </p:style>
          </p:sp>
          <p:sp>
            <p:nvSpPr>
              <p:cNvPr id="168" name="CustomShape 21"/>
              <p:cNvSpPr/>
              <p:nvPr/>
            </p:nvSpPr>
            <p:spPr>
              <a:xfrm>
                <a:off x="11335320" y="397080"/>
                <a:ext cx="26640" cy="26640"/>
              </a:xfrm>
              <a:prstGeom prst="ellipse">
                <a:avLst/>
              </a:prstGeom>
              <a:solidFill>
                <a:srgbClr val="bd8e3b">
                  <a:alpha val="65000"/>
                </a:srgbClr>
              </a:solidFill>
              <a:ln>
                <a:noFill/>
              </a:ln>
            </p:spPr>
            <p:style>
              <a:lnRef idx="0"/>
              <a:fillRef idx="0"/>
              <a:effectRef idx="0"/>
              <a:fontRef idx="minor"/>
            </p:style>
          </p:sp>
          <p:sp>
            <p:nvSpPr>
              <p:cNvPr id="169" name="CustomShape 22"/>
              <p:cNvSpPr/>
              <p:nvPr/>
            </p:nvSpPr>
            <p:spPr>
              <a:xfrm>
                <a:off x="11459880" y="397080"/>
                <a:ext cx="26640" cy="26640"/>
              </a:xfrm>
              <a:prstGeom prst="ellipse">
                <a:avLst/>
              </a:prstGeom>
              <a:solidFill>
                <a:srgbClr val="bd8e3b">
                  <a:alpha val="65000"/>
                </a:srgbClr>
              </a:solidFill>
              <a:ln>
                <a:noFill/>
              </a:ln>
            </p:spPr>
            <p:style>
              <a:lnRef idx="0"/>
              <a:fillRef idx="0"/>
              <a:effectRef idx="0"/>
              <a:fontRef idx="minor"/>
            </p:style>
          </p:sp>
          <p:sp>
            <p:nvSpPr>
              <p:cNvPr id="170" name="CustomShape 23"/>
              <p:cNvSpPr/>
              <p:nvPr/>
            </p:nvSpPr>
            <p:spPr>
              <a:xfrm>
                <a:off x="11584800" y="397080"/>
                <a:ext cx="26640" cy="26640"/>
              </a:xfrm>
              <a:prstGeom prst="ellipse">
                <a:avLst/>
              </a:prstGeom>
              <a:solidFill>
                <a:srgbClr val="bd8e3b">
                  <a:alpha val="65000"/>
                </a:srgbClr>
              </a:solidFill>
              <a:ln>
                <a:noFill/>
              </a:ln>
            </p:spPr>
            <p:style>
              <a:lnRef idx="0"/>
              <a:fillRef idx="0"/>
              <a:effectRef idx="0"/>
              <a:fontRef idx="minor"/>
            </p:style>
          </p:sp>
          <p:sp>
            <p:nvSpPr>
              <p:cNvPr id="171" name="CustomShape 24"/>
              <p:cNvSpPr/>
              <p:nvPr/>
            </p:nvSpPr>
            <p:spPr>
              <a:xfrm>
                <a:off x="11709360" y="397080"/>
                <a:ext cx="26640" cy="26640"/>
              </a:xfrm>
              <a:prstGeom prst="ellipse">
                <a:avLst/>
              </a:prstGeom>
              <a:solidFill>
                <a:srgbClr val="bd8e3b">
                  <a:alpha val="65000"/>
                </a:srgbClr>
              </a:solidFill>
              <a:ln>
                <a:noFill/>
              </a:ln>
            </p:spPr>
            <p:style>
              <a:lnRef idx="0"/>
              <a:fillRef idx="0"/>
              <a:effectRef idx="0"/>
              <a:fontRef idx="minor"/>
            </p:style>
          </p:sp>
          <p:sp>
            <p:nvSpPr>
              <p:cNvPr id="172" name="CustomShape 25"/>
              <p:cNvSpPr/>
              <p:nvPr/>
            </p:nvSpPr>
            <p:spPr>
              <a:xfrm>
                <a:off x="10587240" y="519480"/>
                <a:ext cx="26640" cy="26640"/>
              </a:xfrm>
              <a:prstGeom prst="ellipse">
                <a:avLst/>
              </a:prstGeom>
              <a:solidFill>
                <a:srgbClr val="bd8e3b">
                  <a:alpha val="65000"/>
                </a:srgbClr>
              </a:solidFill>
              <a:ln>
                <a:noFill/>
              </a:ln>
            </p:spPr>
            <p:style>
              <a:lnRef idx="0"/>
              <a:fillRef idx="0"/>
              <a:effectRef idx="0"/>
              <a:fontRef idx="minor"/>
            </p:style>
          </p:sp>
          <p:sp>
            <p:nvSpPr>
              <p:cNvPr id="173" name="CustomShape 26"/>
              <p:cNvSpPr/>
              <p:nvPr/>
            </p:nvSpPr>
            <p:spPr>
              <a:xfrm>
                <a:off x="10712160" y="519480"/>
                <a:ext cx="26640" cy="26640"/>
              </a:xfrm>
              <a:prstGeom prst="ellipse">
                <a:avLst/>
              </a:prstGeom>
              <a:solidFill>
                <a:srgbClr val="bd8e3b">
                  <a:alpha val="65000"/>
                </a:srgbClr>
              </a:solidFill>
              <a:ln>
                <a:noFill/>
              </a:ln>
            </p:spPr>
            <p:style>
              <a:lnRef idx="0"/>
              <a:fillRef idx="0"/>
              <a:effectRef idx="0"/>
              <a:fontRef idx="minor"/>
            </p:style>
          </p:sp>
          <p:sp>
            <p:nvSpPr>
              <p:cNvPr id="174" name="CustomShape 27"/>
              <p:cNvSpPr/>
              <p:nvPr/>
            </p:nvSpPr>
            <p:spPr>
              <a:xfrm>
                <a:off x="10836720" y="519480"/>
                <a:ext cx="26640" cy="26640"/>
              </a:xfrm>
              <a:prstGeom prst="ellipse">
                <a:avLst/>
              </a:prstGeom>
              <a:solidFill>
                <a:srgbClr val="bd8e3b">
                  <a:alpha val="65000"/>
                </a:srgbClr>
              </a:solidFill>
              <a:ln>
                <a:noFill/>
              </a:ln>
            </p:spPr>
            <p:style>
              <a:lnRef idx="0"/>
              <a:fillRef idx="0"/>
              <a:effectRef idx="0"/>
              <a:fontRef idx="minor"/>
            </p:style>
          </p:sp>
          <p:sp>
            <p:nvSpPr>
              <p:cNvPr id="175" name="CustomShape 28"/>
              <p:cNvSpPr/>
              <p:nvPr/>
            </p:nvSpPr>
            <p:spPr>
              <a:xfrm>
                <a:off x="10961280" y="519480"/>
                <a:ext cx="26640" cy="26640"/>
              </a:xfrm>
              <a:prstGeom prst="ellipse">
                <a:avLst/>
              </a:prstGeom>
              <a:solidFill>
                <a:srgbClr val="bd8e3b">
                  <a:alpha val="65000"/>
                </a:srgbClr>
              </a:solidFill>
              <a:ln>
                <a:noFill/>
              </a:ln>
            </p:spPr>
            <p:style>
              <a:lnRef idx="0"/>
              <a:fillRef idx="0"/>
              <a:effectRef idx="0"/>
              <a:fontRef idx="minor"/>
            </p:style>
          </p:sp>
          <p:sp>
            <p:nvSpPr>
              <p:cNvPr id="176" name="CustomShape 29"/>
              <p:cNvSpPr/>
              <p:nvPr/>
            </p:nvSpPr>
            <p:spPr>
              <a:xfrm>
                <a:off x="11085840" y="519480"/>
                <a:ext cx="26640" cy="26640"/>
              </a:xfrm>
              <a:prstGeom prst="ellipse">
                <a:avLst/>
              </a:prstGeom>
              <a:solidFill>
                <a:srgbClr val="bd8e3b">
                  <a:alpha val="65000"/>
                </a:srgbClr>
              </a:solidFill>
              <a:ln>
                <a:noFill/>
              </a:ln>
            </p:spPr>
            <p:style>
              <a:lnRef idx="0"/>
              <a:fillRef idx="0"/>
              <a:effectRef idx="0"/>
              <a:fontRef idx="minor"/>
            </p:style>
          </p:sp>
          <p:sp>
            <p:nvSpPr>
              <p:cNvPr id="177" name="CustomShape 30"/>
              <p:cNvSpPr/>
              <p:nvPr/>
            </p:nvSpPr>
            <p:spPr>
              <a:xfrm>
                <a:off x="11210760" y="519480"/>
                <a:ext cx="26640" cy="26640"/>
              </a:xfrm>
              <a:prstGeom prst="ellipse">
                <a:avLst/>
              </a:prstGeom>
              <a:solidFill>
                <a:srgbClr val="bd8e3b">
                  <a:alpha val="65000"/>
                </a:srgbClr>
              </a:solidFill>
              <a:ln>
                <a:noFill/>
              </a:ln>
            </p:spPr>
            <p:style>
              <a:lnRef idx="0"/>
              <a:fillRef idx="0"/>
              <a:effectRef idx="0"/>
              <a:fontRef idx="minor"/>
            </p:style>
          </p:sp>
          <p:sp>
            <p:nvSpPr>
              <p:cNvPr id="178" name="CustomShape 31"/>
              <p:cNvSpPr/>
              <p:nvPr/>
            </p:nvSpPr>
            <p:spPr>
              <a:xfrm>
                <a:off x="11335320" y="519480"/>
                <a:ext cx="26640" cy="26640"/>
              </a:xfrm>
              <a:prstGeom prst="ellipse">
                <a:avLst/>
              </a:prstGeom>
              <a:solidFill>
                <a:srgbClr val="bd8e3b">
                  <a:alpha val="65000"/>
                </a:srgbClr>
              </a:solidFill>
              <a:ln>
                <a:noFill/>
              </a:ln>
            </p:spPr>
            <p:style>
              <a:lnRef idx="0"/>
              <a:fillRef idx="0"/>
              <a:effectRef idx="0"/>
              <a:fontRef idx="minor"/>
            </p:style>
          </p:sp>
          <p:sp>
            <p:nvSpPr>
              <p:cNvPr id="179" name="CustomShape 32"/>
              <p:cNvSpPr/>
              <p:nvPr/>
            </p:nvSpPr>
            <p:spPr>
              <a:xfrm>
                <a:off x="11459880" y="519480"/>
                <a:ext cx="26640" cy="26640"/>
              </a:xfrm>
              <a:prstGeom prst="ellipse">
                <a:avLst/>
              </a:prstGeom>
              <a:solidFill>
                <a:srgbClr val="bd8e3b">
                  <a:alpha val="65000"/>
                </a:srgbClr>
              </a:solidFill>
              <a:ln>
                <a:noFill/>
              </a:ln>
            </p:spPr>
            <p:style>
              <a:lnRef idx="0"/>
              <a:fillRef idx="0"/>
              <a:effectRef idx="0"/>
              <a:fontRef idx="minor"/>
            </p:style>
          </p:sp>
          <p:sp>
            <p:nvSpPr>
              <p:cNvPr id="180" name="CustomShape 33"/>
              <p:cNvSpPr/>
              <p:nvPr/>
            </p:nvSpPr>
            <p:spPr>
              <a:xfrm>
                <a:off x="11584800" y="519480"/>
                <a:ext cx="26640" cy="26640"/>
              </a:xfrm>
              <a:prstGeom prst="ellipse">
                <a:avLst/>
              </a:prstGeom>
              <a:solidFill>
                <a:srgbClr val="bd8e3b">
                  <a:alpha val="65000"/>
                </a:srgbClr>
              </a:solidFill>
              <a:ln>
                <a:noFill/>
              </a:ln>
            </p:spPr>
            <p:style>
              <a:lnRef idx="0"/>
              <a:fillRef idx="0"/>
              <a:effectRef idx="0"/>
              <a:fontRef idx="minor"/>
            </p:style>
          </p:sp>
          <p:sp>
            <p:nvSpPr>
              <p:cNvPr id="181" name="CustomShape 34"/>
              <p:cNvSpPr/>
              <p:nvPr/>
            </p:nvSpPr>
            <p:spPr>
              <a:xfrm>
                <a:off x="11709360" y="519480"/>
                <a:ext cx="26640" cy="26640"/>
              </a:xfrm>
              <a:prstGeom prst="ellipse">
                <a:avLst/>
              </a:prstGeom>
              <a:solidFill>
                <a:srgbClr val="bd8e3b">
                  <a:alpha val="65000"/>
                </a:srgbClr>
              </a:solidFill>
              <a:ln>
                <a:noFill/>
              </a:ln>
            </p:spPr>
            <p:style>
              <a:lnRef idx="0"/>
              <a:fillRef idx="0"/>
              <a:effectRef idx="0"/>
              <a:fontRef idx="minor"/>
            </p:style>
          </p:sp>
          <p:sp>
            <p:nvSpPr>
              <p:cNvPr id="182" name="CustomShape 35"/>
              <p:cNvSpPr/>
              <p:nvPr/>
            </p:nvSpPr>
            <p:spPr>
              <a:xfrm>
                <a:off x="10587240" y="641880"/>
                <a:ext cx="26640" cy="26640"/>
              </a:xfrm>
              <a:prstGeom prst="ellipse">
                <a:avLst/>
              </a:prstGeom>
              <a:solidFill>
                <a:srgbClr val="bd8e3b">
                  <a:alpha val="65000"/>
                </a:srgbClr>
              </a:solidFill>
              <a:ln>
                <a:noFill/>
              </a:ln>
            </p:spPr>
            <p:style>
              <a:lnRef idx="0"/>
              <a:fillRef idx="0"/>
              <a:effectRef idx="0"/>
              <a:fontRef idx="minor"/>
            </p:style>
          </p:sp>
          <p:sp>
            <p:nvSpPr>
              <p:cNvPr id="183" name="CustomShape 36"/>
              <p:cNvSpPr/>
              <p:nvPr/>
            </p:nvSpPr>
            <p:spPr>
              <a:xfrm>
                <a:off x="10712160" y="641880"/>
                <a:ext cx="26640" cy="26640"/>
              </a:xfrm>
              <a:prstGeom prst="ellipse">
                <a:avLst/>
              </a:prstGeom>
              <a:solidFill>
                <a:srgbClr val="bd8e3b">
                  <a:alpha val="65000"/>
                </a:srgbClr>
              </a:solidFill>
              <a:ln>
                <a:noFill/>
              </a:ln>
            </p:spPr>
            <p:style>
              <a:lnRef idx="0"/>
              <a:fillRef idx="0"/>
              <a:effectRef idx="0"/>
              <a:fontRef idx="minor"/>
            </p:style>
          </p:sp>
          <p:sp>
            <p:nvSpPr>
              <p:cNvPr id="184" name="CustomShape 37"/>
              <p:cNvSpPr/>
              <p:nvPr/>
            </p:nvSpPr>
            <p:spPr>
              <a:xfrm>
                <a:off x="10836720" y="641880"/>
                <a:ext cx="26640" cy="26640"/>
              </a:xfrm>
              <a:prstGeom prst="ellipse">
                <a:avLst/>
              </a:prstGeom>
              <a:solidFill>
                <a:srgbClr val="bd8e3b">
                  <a:alpha val="65000"/>
                </a:srgbClr>
              </a:solidFill>
              <a:ln>
                <a:noFill/>
              </a:ln>
            </p:spPr>
            <p:style>
              <a:lnRef idx="0"/>
              <a:fillRef idx="0"/>
              <a:effectRef idx="0"/>
              <a:fontRef idx="minor"/>
            </p:style>
          </p:sp>
          <p:sp>
            <p:nvSpPr>
              <p:cNvPr id="185" name="CustomShape 38"/>
              <p:cNvSpPr/>
              <p:nvPr/>
            </p:nvSpPr>
            <p:spPr>
              <a:xfrm>
                <a:off x="10961280" y="641880"/>
                <a:ext cx="26640" cy="26640"/>
              </a:xfrm>
              <a:prstGeom prst="ellipse">
                <a:avLst/>
              </a:prstGeom>
              <a:solidFill>
                <a:srgbClr val="bd8e3b">
                  <a:alpha val="65000"/>
                </a:srgbClr>
              </a:solidFill>
              <a:ln>
                <a:noFill/>
              </a:ln>
            </p:spPr>
            <p:style>
              <a:lnRef idx="0"/>
              <a:fillRef idx="0"/>
              <a:effectRef idx="0"/>
              <a:fontRef idx="minor"/>
            </p:style>
          </p:sp>
          <p:sp>
            <p:nvSpPr>
              <p:cNvPr id="186" name="CustomShape 39"/>
              <p:cNvSpPr/>
              <p:nvPr/>
            </p:nvSpPr>
            <p:spPr>
              <a:xfrm>
                <a:off x="11085840" y="641880"/>
                <a:ext cx="26640" cy="26640"/>
              </a:xfrm>
              <a:prstGeom prst="ellipse">
                <a:avLst/>
              </a:prstGeom>
              <a:solidFill>
                <a:srgbClr val="bd8e3b">
                  <a:alpha val="65000"/>
                </a:srgbClr>
              </a:solidFill>
              <a:ln>
                <a:noFill/>
              </a:ln>
            </p:spPr>
            <p:style>
              <a:lnRef idx="0"/>
              <a:fillRef idx="0"/>
              <a:effectRef idx="0"/>
              <a:fontRef idx="minor"/>
            </p:style>
          </p:sp>
          <p:sp>
            <p:nvSpPr>
              <p:cNvPr id="187" name="CustomShape 40"/>
              <p:cNvSpPr/>
              <p:nvPr/>
            </p:nvSpPr>
            <p:spPr>
              <a:xfrm>
                <a:off x="11210760" y="641880"/>
                <a:ext cx="26640" cy="26640"/>
              </a:xfrm>
              <a:prstGeom prst="ellipse">
                <a:avLst/>
              </a:prstGeom>
              <a:solidFill>
                <a:srgbClr val="bd8e3b">
                  <a:alpha val="65000"/>
                </a:srgbClr>
              </a:solidFill>
              <a:ln>
                <a:noFill/>
              </a:ln>
            </p:spPr>
            <p:style>
              <a:lnRef idx="0"/>
              <a:fillRef idx="0"/>
              <a:effectRef idx="0"/>
              <a:fontRef idx="minor"/>
            </p:style>
          </p:sp>
          <p:sp>
            <p:nvSpPr>
              <p:cNvPr id="188" name="CustomShape 41"/>
              <p:cNvSpPr/>
              <p:nvPr/>
            </p:nvSpPr>
            <p:spPr>
              <a:xfrm>
                <a:off x="11335320" y="641880"/>
                <a:ext cx="26640" cy="26640"/>
              </a:xfrm>
              <a:prstGeom prst="ellipse">
                <a:avLst/>
              </a:prstGeom>
              <a:solidFill>
                <a:srgbClr val="bd8e3b">
                  <a:alpha val="65000"/>
                </a:srgbClr>
              </a:solidFill>
              <a:ln>
                <a:noFill/>
              </a:ln>
            </p:spPr>
            <p:style>
              <a:lnRef idx="0"/>
              <a:fillRef idx="0"/>
              <a:effectRef idx="0"/>
              <a:fontRef idx="minor"/>
            </p:style>
          </p:sp>
          <p:sp>
            <p:nvSpPr>
              <p:cNvPr id="189" name="CustomShape 42"/>
              <p:cNvSpPr/>
              <p:nvPr/>
            </p:nvSpPr>
            <p:spPr>
              <a:xfrm>
                <a:off x="11459880" y="641880"/>
                <a:ext cx="26640" cy="26640"/>
              </a:xfrm>
              <a:prstGeom prst="ellipse">
                <a:avLst/>
              </a:prstGeom>
              <a:solidFill>
                <a:srgbClr val="bd8e3b">
                  <a:alpha val="65000"/>
                </a:srgbClr>
              </a:solidFill>
              <a:ln>
                <a:noFill/>
              </a:ln>
            </p:spPr>
            <p:style>
              <a:lnRef idx="0"/>
              <a:fillRef idx="0"/>
              <a:effectRef idx="0"/>
              <a:fontRef idx="minor"/>
            </p:style>
          </p:sp>
          <p:sp>
            <p:nvSpPr>
              <p:cNvPr id="190" name="CustomShape 43"/>
              <p:cNvSpPr/>
              <p:nvPr/>
            </p:nvSpPr>
            <p:spPr>
              <a:xfrm>
                <a:off x="11584800" y="641880"/>
                <a:ext cx="26640" cy="26640"/>
              </a:xfrm>
              <a:prstGeom prst="ellipse">
                <a:avLst/>
              </a:prstGeom>
              <a:solidFill>
                <a:srgbClr val="bd8e3b">
                  <a:alpha val="65000"/>
                </a:srgbClr>
              </a:solidFill>
              <a:ln>
                <a:noFill/>
              </a:ln>
            </p:spPr>
            <p:style>
              <a:lnRef idx="0"/>
              <a:fillRef idx="0"/>
              <a:effectRef idx="0"/>
              <a:fontRef idx="minor"/>
            </p:style>
          </p:sp>
          <p:sp>
            <p:nvSpPr>
              <p:cNvPr id="191" name="CustomShape 44"/>
              <p:cNvSpPr/>
              <p:nvPr/>
            </p:nvSpPr>
            <p:spPr>
              <a:xfrm>
                <a:off x="11709360" y="641880"/>
                <a:ext cx="26640" cy="26640"/>
              </a:xfrm>
              <a:prstGeom prst="ellipse">
                <a:avLst/>
              </a:prstGeom>
              <a:solidFill>
                <a:srgbClr val="bd8e3b">
                  <a:alpha val="65000"/>
                </a:srgbClr>
              </a:solidFill>
              <a:ln>
                <a:noFill/>
              </a:ln>
            </p:spPr>
            <p:style>
              <a:lnRef idx="0"/>
              <a:fillRef idx="0"/>
              <a:effectRef idx="0"/>
              <a:fontRef idx="minor"/>
            </p:style>
          </p:sp>
          <p:sp>
            <p:nvSpPr>
              <p:cNvPr id="192" name="CustomShape 45"/>
              <p:cNvSpPr/>
              <p:nvPr/>
            </p:nvSpPr>
            <p:spPr>
              <a:xfrm>
                <a:off x="10587240" y="763920"/>
                <a:ext cx="26640" cy="26640"/>
              </a:xfrm>
              <a:prstGeom prst="ellipse">
                <a:avLst/>
              </a:prstGeom>
              <a:solidFill>
                <a:srgbClr val="bd8e3b">
                  <a:alpha val="65000"/>
                </a:srgbClr>
              </a:solidFill>
              <a:ln>
                <a:noFill/>
              </a:ln>
            </p:spPr>
            <p:style>
              <a:lnRef idx="0"/>
              <a:fillRef idx="0"/>
              <a:effectRef idx="0"/>
              <a:fontRef idx="minor"/>
            </p:style>
          </p:sp>
          <p:sp>
            <p:nvSpPr>
              <p:cNvPr id="193" name="CustomShape 46"/>
              <p:cNvSpPr/>
              <p:nvPr/>
            </p:nvSpPr>
            <p:spPr>
              <a:xfrm>
                <a:off x="10712160" y="763920"/>
                <a:ext cx="26640" cy="26640"/>
              </a:xfrm>
              <a:prstGeom prst="ellipse">
                <a:avLst/>
              </a:prstGeom>
              <a:solidFill>
                <a:srgbClr val="bd8e3b">
                  <a:alpha val="65000"/>
                </a:srgbClr>
              </a:solidFill>
              <a:ln>
                <a:noFill/>
              </a:ln>
            </p:spPr>
            <p:style>
              <a:lnRef idx="0"/>
              <a:fillRef idx="0"/>
              <a:effectRef idx="0"/>
              <a:fontRef idx="minor"/>
            </p:style>
          </p:sp>
          <p:sp>
            <p:nvSpPr>
              <p:cNvPr id="194" name="CustomShape 47"/>
              <p:cNvSpPr/>
              <p:nvPr/>
            </p:nvSpPr>
            <p:spPr>
              <a:xfrm>
                <a:off x="10836720" y="763920"/>
                <a:ext cx="26640" cy="26640"/>
              </a:xfrm>
              <a:prstGeom prst="ellipse">
                <a:avLst/>
              </a:prstGeom>
              <a:solidFill>
                <a:srgbClr val="bd8e3b">
                  <a:alpha val="65000"/>
                </a:srgbClr>
              </a:solidFill>
              <a:ln>
                <a:noFill/>
              </a:ln>
            </p:spPr>
            <p:style>
              <a:lnRef idx="0"/>
              <a:fillRef idx="0"/>
              <a:effectRef idx="0"/>
              <a:fontRef idx="minor"/>
            </p:style>
          </p:sp>
          <p:sp>
            <p:nvSpPr>
              <p:cNvPr id="195" name="CustomShape 48"/>
              <p:cNvSpPr/>
              <p:nvPr/>
            </p:nvSpPr>
            <p:spPr>
              <a:xfrm>
                <a:off x="10961280" y="763920"/>
                <a:ext cx="26640" cy="26640"/>
              </a:xfrm>
              <a:prstGeom prst="ellipse">
                <a:avLst/>
              </a:prstGeom>
              <a:solidFill>
                <a:srgbClr val="bd8e3b">
                  <a:alpha val="65000"/>
                </a:srgbClr>
              </a:solidFill>
              <a:ln>
                <a:noFill/>
              </a:ln>
            </p:spPr>
            <p:style>
              <a:lnRef idx="0"/>
              <a:fillRef idx="0"/>
              <a:effectRef idx="0"/>
              <a:fontRef idx="minor"/>
            </p:style>
          </p:sp>
          <p:sp>
            <p:nvSpPr>
              <p:cNvPr id="196" name="CustomShape 49"/>
              <p:cNvSpPr/>
              <p:nvPr/>
            </p:nvSpPr>
            <p:spPr>
              <a:xfrm>
                <a:off x="11085840" y="763920"/>
                <a:ext cx="26640" cy="26640"/>
              </a:xfrm>
              <a:prstGeom prst="ellipse">
                <a:avLst/>
              </a:prstGeom>
              <a:solidFill>
                <a:srgbClr val="bd8e3b">
                  <a:alpha val="65000"/>
                </a:srgbClr>
              </a:solidFill>
              <a:ln>
                <a:noFill/>
              </a:ln>
            </p:spPr>
            <p:style>
              <a:lnRef idx="0"/>
              <a:fillRef idx="0"/>
              <a:effectRef idx="0"/>
              <a:fontRef idx="minor"/>
            </p:style>
          </p:sp>
          <p:sp>
            <p:nvSpPr>
              <p:cNvPr id="197" name="CustomShape 50"/>
              <p:cNvSpPr/>
              <p:nvPr/>
            </p:nvSpPr>
            <p:spPr>
              <a:xfrm>
                <a:off x="11210760" y="763920"/>
                <a:ext cx="26640" cy="26640"/>
              </a:xfrm>
              <a:prstGeom prst="ellipse">
                <a:avLst/>
              </a:prstGeom>
              <a:solidFill>
                <a:srgbClr val="bd8e3b">
                  <a:alpha val="65000"/>
                </a:srgbClr>
              </a:solidFill>
              <a:ln>
                <a:noFill/>
              </a:ln>
            </p:spPr>
            <p:style>
              <a:lnRef idx="0"/>
              <a:fillRef idx="0"/>
              <a:effectRef idx="0"/>
              <a:fontRef idx="minor"/>
            </p:style>
          </p:sp>
          <p:sp>
            <p:nvSpPr>
              <p:cNvPr id="198" name="CustomShape 51"/>
              <p:cNvSpPr/>
              <p:nvPr/>
            </p:nvSpPr>
            <p:spPr>
              <a:xfrm>
                <a:off x="11335320" y="763920"/>
                <a:ext cx="26640" cy="26640"/>
              </a:xfrm>
              <a:prstGeom prst="ellipse">
                <a:avLst/>
              </a:prstGeom>
              <a:solidFill>
                <a:srgbClr val="bd8e3b">
                  <a:alpha val="65000"/>
                </a:srgbClr>
              </a:solidFill>
              <a:ln>
                <a:noFill/>
              </a:ln>
            </p:spPr>
            <p:style>
              <a:lnRef idx="0"/>
              <a:fillRef idx="0"/>
              <a:effectRef idx="0"/>
              <a:fontRef idx="minor"/>
            </p:style>
          </p:sp>
          <p:sp>
            <p:nvSpPr>
              <p:cNvPr id="199" name="CustomShape 52"/>
              <p:cNvSpPr/>
              <p:nvPr/>
            </p:nvSpPr>
            <p:spPr>
              <a:xfrm>
                <a:off x="11459880" y="763920"/>
                <a:ext cx="26640" cy="26640"/>
              </a:xfrm>
              <a:prstGeom prst="ellipse">
                <a:avLst/>
              </a:prstGeom>
              <a:solidFill>
                <a:srgbClr val="bd8e3b">
                  <a:alpha val="65000"/>
                </a:srgbClr>
              </a:solidFill>
              <a:ln>
                <a:noFill/>
              </a:ln>
            </p:spPr>
            <p:style>
              <a:lnRef idx="0"/>
              <a:fillRef idx="0"/>
              <a:effectRef idx="0"/>
              <a:fontRef idx="minor"/>
            </p:style>
          </p:sp>
          <p:sp>
            <p:nvSpPr>
              <p:cNvPr id="200" name="CustomShape 53"/>
              <p:cNvSpPr/>
              <p:nvPr/>
            </p:nvSpPr>
            <p:spPr>
              <a:xfrm>
                <a:off x="11584800" y="763920"/>
                <a:ext cx="26640" cy="26640"/>
              </a:xfrm>
              <a:prstGeom prst="ellipse">
                <a:avLst/>
              </a:prstGeom>
              <a:solidFill>
                <a:srgbClr val="bd8e3b">
                  <a:alpha val="65000"/>
                </a:srgbClr>
              </a:solidFill>
              <a:ln>
                <a:noFill/>
              </a:ln>
            </p:spPr>
            <p:style>
              <a:lnRef idx="0"/>
              <a:fillRef idx="0"/>
              <a:effectRef idx="0"/>
              <a:fontRef idx="minor"/>
            </p:style>
          </p:sp>
          <p:sp>
            <p:nvSpPr>
              <p:cNvPr id="201" name="CustomShape 54"/>
              <p:cNvSpPr/>
              <p:nvPr/>
            </p:nvSpPr>
            <p:spPr>
              <a:xfrm>
                <a:off x="11709360" y="763920"/>
                <a:ext cx="26640" cy="26640"/>
              </a:xfrm>
              <a:prstGeom prst="ellipse">
                <a:avLst/>
              </a:prstGeom>
              <a:solidFill>
                <a:srgbClr val="bd8e3b">
                  <a:alpha val="65000"/>
                </a:srgbClr>
              </a:solidFill>
              <a:ln>
                <a:noFill/>
              </a:ln>
            </p:spPr>
            <p:style>
              <a:lnRef idx="0"/>
              <a:fillRef idx="0"/>
              <a:effectRef idx="0"/>
              <a:fontRef idx="minor"/>
            </p:style>
          </p:sp>
          <p:sp>
            <p:nvSpPr>
              <p:cNvPr id="202" name="CustomShape 55"/>
              <p:cNvSpPr/>
              <p:nvPr/>
            </p:nvSpPr>
            <p:spPr>
              <a:xfrm>
                <a:off x="10587240" y="886320"/>
                <a:ext cx="26640" cy="26640"/>
              </a:xfrm>
              <a:prstGeom prst="ellipse">
                <a:avLst/>
              </a:prstGeom>
              <a:solidFill>
                <a:srgbClr val="bd8e3b">
                  <a:alpha val="65000"/>
                </a:srgbClr>
              </a:solidFill>
              <a:ln>
                <a:noFill/>
              </a:ln>
            </p:spPr>
            <p:style>
              <a:lnRef idx="0"/>
              <a:fillRef idx="0"/>
              <a:effectRef idx="0"/>
              <a:fontRef idx="minor"/>
            </p:style>
          </p:sp>
          <p:sp>
            <p:nvSpPr>
              <p:cNvPr id="203" name="CustomShape 56"/>
              <p:cNvSpPr/>
              <p:nvPr/>
            </p:nvSpPr>
            <p:spPr>
              <a:xfrm>
                <a:off x="10712160" y="886320"/>
                <a:ext cx="26640" cy="26640"/>
              </a:xfrm>
              <a:prstGeom prst="ellipse">
                <a:avLst/>
              </a:prstGeom>
              <a:solidFill>
                <a:srgbClr val="bd8e3b">
                  <a:alpha val="65000"/>
                </a:srgbClr>
              </a:solidFill>
              <a:ln>
                <a:noFill/>
              </a:ln>
            </p:spPr>
            <p:style>
              <a:lnRef idx="0"/>
              <a:fillRef idx="0"/>
              <a:effectRef idx="0"/>
              <a:fontRef idx="minor"/>
            </p:style>
          </p:sp>
          <p:sp>
            <p:nvSpPr>
              <p:cNvPr id="204" name="CustomShape 57"/>
              <p:cNvSpPr/>
              <p:nvPr/>
            </p:nvSpPr>
            <p:spPr>
              <a:xfrm>
                <a:off x="10836720" y="886320"/>
                <a:ext cx="26640" cy="26640"/>
              </a:xfrm>
              <a:prstGeom prst="ellipse">
                <a:avLst/>
              </a:prstGeom>
              <a:solidFill>
                <a:srgbClr val="bd8e3b">
                  <a:alpha val="65000"/>
                </a:srgbClr>
              </a:solidFill>
              <a:ln>
                <a:noFill/>
              </a:ln>
            </p:spPr>
            <p:style>
              <a:lnRef idx="0"/>
              <a:fillRef idx="0"/>
              <a:effectRef idx="0"/>
              <a:fontRef idx="minor"/>
            </p:style>
          </p:sp>
          <p:sp>
            <p:nvSpPr>
              <p:cNvPr id="205" name="CustomShape 58"/>
              <p:cNvSpPr/>
              <p:nvPr/>
            </p:nvSpPr>
            <p:spPr>
              <a:xfrm>
                <a:off x="10961280" y="886320"/>
                <a:ext cx="26640" cy="26640"/>
              </a:xfrm>
              <a:prstGeom prst="ellipse">
                <a:avLst/>
              </a:prstGeom>
              <a:solidFill>
                <a:srgbClr val="bd8e3b">
                  <a:alpha val="65000"/>
                </a:srgbClr>
              </a:solidFill>
              <a:ln>
                <a:noFill/>
              </a:ln>
            </p:spPr>
            <p:style>
              <a:lnRef idx="0"/>
              <a:fillRef idx="0"/>
              <a:effectRef idx="0"/>
              <a:fontRef idx="minor"/>
            </p:style>
          </p:sp>
          <p:sp>
            <p:nvSpPr>
              <p:cNvPr id="206" name="CustomShape 59"/>
              <p:cNvSpPr/>
              <p:nvPr/>
            </p:nvSpPr>
            <p:spPr>
              <a:xfrm>
                <a:off x="11085840" y="886320"/>
                <a:ext cx="26640" cy="26640"/>
              </a:xfrm>
              <a:prstGeom prst="ellipse">
                <a:avLst/>
              </a:prstGeom>
              <a:solidFill>
                <a:srgbClr val="bd8e3b">
                  <a:alpha val="65000"/>
                </a:srgbClr>
              </a:solidFill>
              <a:ln>
                <a:noFill/>
              </a:ln>
            </p:spPr>
            <p:style>
              <a:lnRef idx="0"/>
              <a:fillRef idx="0"/>
              <a:effectRef idx="0"/>
              <a:fontRef idx="minor"/>
            </p:style>
          </p:sp>
          <p:sp>
            <p:nvSpPr>
              <p:cNvPr id="207" name="CustomShape 60"/>
              <p:cNvSpPr/>
              <p:nvPr/>
            </p:nvSpPr>
            <p:spPr>
              <a:xfrm>
                <a:off x="11210760" y="886320"/>
                <a:ext cx="26640" cy="26640"/>
              </a:xfrm>
              <a:prstGeom prst="ellipse">
                <a:avLst/>
              </a:prstGeom>
              <a:solidFill>
                <a:srgbClr val="bd8e3b">
                  <a:alpha val="65000"/>
                </a:srgbClr>
              </a:solidFill>
              <a:ln>
                <a:noFill/>
              </a:ln>
            </p:spPr>
            <p:style>
              <a:lnRef idx="0"/>
              <a:fillRef idx="0"/>
              <a:effectRef idx="0"/>
              <a:fontRef idx="minor"/>
            </p:style>
          </p:sp>
          <p:sp>
            <p:nvSpPr>
              <p:cNvPr id="208" name="CustomShape 61"/>
              <p:cNvSpPr/>
              <p:nvPr/>
            </p:nvSpPr>
            <p:spPr>
              <a:xfrm>
                <a:off x="11335320" y="886320"/>
                <a:ext cx="26640" cy="26640"/>
              </a:xfrm>
              <a:prstGeom prst="ellipse">
                <a:avLst/>
              </a:prstGeom>
              <a:solidFill>
                <a:srgbClr val="bd8e3b">
                  <a:alpha val="65000"/>
                </a:srgbClr>
              </a:solidFill>
              <a:ln>
                <a:noFill/>
              </a:ln>
            </p:spPr>
            <p:style>
              <a:lnRef idx="0"/>
              <a:fillRef idx="0"/>
              <a:effectRef idx="0"/>
              <a:fontRef idx="minor"/>
            </p:style>
          </p:sp>
          <p:sp>
            <p:nvSpPr>
              <p:cNvPr id="209" name="CustomShape 62"/>
              <p:cNvSpPr/>
              <p:nvPr/>
            </p:nvSpPr>
            <p:spPr>
              <a:xfrm>
                <a:off x="11459880" y="886320"/>
                <a:ext cx="26640" cy="26640"/>
              </a:xfrm>
              <a:prstGeom prst="ellipse">
                <a:avLst/>
              </a:prstGeom>
              <a:solidFill>
                <a:srgbClr val="bd8e3b">
                  <a:alpha val="65000"/>
                </a:srgbClr>
              </a:solidFill>
              <a:ln>
                <a:noFill/>
              </a:ln>
            </p:spPr>
            <p:style>
              <a:lnRef idx="0"/>
              <a:fillRef idx="0"/>
              <a:effectRef idx="0"/>
              <a:fontRef idx="minor"/>
            </p:style>
          </p:sp>
          <p:sp>
            <p:nvSpPr>
              <p:cNvPr id="210" name="CustomShape 63"/>
              <p:cNvSpPr/>
              <p:nvPr/>
            </p:nvSpPr>
            <p:spPr>
              <a:xfrm>
                <a:off x="11584800" y="886320"/>
                <a:ext cx="26640" cy="26640"/>
              </a:xfrm>
              <a:prstGeom prst="ellipse">
                <a:avLst/>
              </a:prstGeom>
              <a:solidFill>
                <a:srgbClr val="bd8e3b">
                  <a:alpha val="65000"/>
                </a:srgbClr>
              </a:solidFill>
              <a:ln>
                <a:noFill/>
              </a:ln>
            </p:spPr>
            <p:style>
              <a:lnRef idx="0"/>
              <a:fillRef idx="0"/>
              <a:effectRef idx="0"/>
              <a:fontRef idx="minor"/>
            </p:style>
          </p:sp>
          <p:sp>
            <p:nvSpPr>
              <p:cNvPr id="211" name="CustomShape 64"/>
              <p:cNvSpPr/>
              <p:nvPr/>
            </p:nvSpPr>
            <p:spPr>
              <a:xfrm>
                <a:off x="11709360" y="886320"/>
                <a:ext cx="26640" cy="26640"/>
              </a:xfrm>
              <a:prstGeom prst="ellipse">
                <a:avLst/>
              </a:prstGeom>
              <a:solidFill>
                <a:srgbClr val="bd8e3b">
                  <a:alpha val="65000"/>
                </a:srgbClr>
              </a:solidFill>
              <a:ln>
                <a:noFill/>
              </a:ln>
            </p:spPr>
            <p:style>
              <a:lnRef idx="0"/>
              <a:fillRef idx="0"/>
              <a:effectRef idx="0"/>
              <a:fontRef idx="minor"/>
            </p:style>
          </p:sp>
        </p:grpSp>
        <p:grpSp>
          <p:nvGrpSpPr>
            <p:cNvPr id="212" name="Group 65"/>
            <p:cNvGrpSpPr/>
            <p:nvPr/>
          </p:nvGrpSpPr>
          <p:grpSpPr>
            <a:xfrm>
              <a:off x="-113400" y="1827720"/>
              <a:ext cx="12419640" cy="5032800"/>
              <a:chOff x="-113400" y="1827720"/>
              <a:chExt cx="12419640" cy="5032800"/>
            </a:xfrm>
          </p:grpSpPr>
          <p:grpSp>
            <p:nvGrpSpPr>
              <p:cNvPr id="213" name="Group 66"/>
              <p:cNvGrpSpPr/>
              <p:nvPr/>
            </p:nvGrpSpPr>
            <p:grpSpPr>
              <a:xfrm>
                <a:off x="-113400" y="5712840"/>
                <a:ext cx="1239120" cy="1147680"/>
                <a:chOff x="-113400" y="5712840"/>
                <a:chExt cx="1239120" cy="1147680"/>
              </a:xfrm>
            </p:grpSpPr>
            <p:sp>
              <p:nvSpPr>
                <p:cNvPr id="214" name="CustomShape 67"/>
                <p:cNvSpPr/>
                <p:nvPr/>
              </p:nvSpPr>
              <p:spPr>
                <a:xfrm rot="9956400">
                  <a:off x="-67680" y="6364440"/>
                  <a:ext cx="543960" cy="436320"/>
                </a:xfrm>
                <a:prstGeom prst="parallelogram">
                  <a:avLst>
                    <a:gd name="adj" fmla="val 25000"/>
                  </a:avLst>
                </a:prstGeom>
                <a:solidFill>
                  <a:srgbClr val="dbdbdb"/>
                </a:solidFill>
                <a:ln>
                  <a:noFill/>
                </a:ln>
              </p:spPr>
              <p:style>
                <a:lnRef idx="2">
                  <a:schemeClr val="accent1">
                    <a:shade val="50000"/>
                  </a:schemeClr>
                </a:lnRef>
                <a:fillRef idx="1">
                  <a:schemeClr val="accent1"/>
                </a:fillRef>
                <a:effectRef idx="0">
                  <a:schemeClr val="accent1"/>
                </a:effectRef>
                <a:fontRef idx="minor"/>
              </p:style>
            </p:sp>
            <p:sp>
              <p:nvSpPr>
                <p:cNvPr id="215" name="CustomShape 68"/>
                <p:cNvSpPr/>
                <p:nvPr/>
              </p:nvSpPr>
              <p:spPr>
                <a:xfrm rot="9956400">
                  <a:off x="-77760" y="5848200"/>
                  <a:ext cx="1168200" cy="436320"/>
                </a:xfrm>
                <a:prstGeom prst="parallelogram">
                  <a:avLst>
                    <a:gd name="adj"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grpSp>
          <p:sp>
            <p:nvSpPr>
              <p:cNvPr id="216" name="CustomShape 69"/>
              <p:cNvSpPr/>
              <p:nvPr/>
            </p:nvSpPr>
            <p:spPr>
              <a:xfrm rot="20756400">
                <a:off x="11288520" y="3059280"/>
                <a:ext cx="979200" cy="436320"/>
              </a:xfrm>
              <a:prstGeom prst="parallelogram">
                <a:avLst>
                  <a:gd name="adj" fmla="val 25000"/>
                </a:avLst>
              </a:prstGeom>
              <a:solidFill>
                <a:srgbClr val="bf9000"/>
              </a:solidFill>
              <a:ln>
                <a:noFill/>
              </a:ln>
            </p:spPr>
            <p:style>
              <a:lnRef idx="2">
                <a:schemeClr val="accent1">
                  <a:shade val="50000"/>
                </a:schemeClr>
              </a:lnRef>
              <a:fillRef idx="1">
                <a:schemeClr val="accent1"/>
              </a:fillRef>
              <a:effectRef idx="0">
                <a:schemeClr val="accent1"/>
              </a:effectRef>
              <a:fontRef idx="minor"/>
            </p:style>
          </p:sp>
          <p:sp>
            <p:nvSpPr>
              <p:cNvPr id="217" name="CustomShape 70"/>
              <p:cNvSpPr/>
              <p:nvPr/>
            </p:nvSpPr>
            <p:spPr>
              <a:xfrm rot="20756400">
                <a:off x="-63360" y="1891080"/>
                <a:ext cx="569520" cy="376560"/>
              </a:xfrm>
              <a:prstGeom prst="parallelogram">
                <a:avLst>
                  <a:gd name="adj" fmla="val 25000"/>
                </a:avLst>
              </a:prstGeom>
              <a:solidFill>
                <a:srgbClr val="a77e05"/>
              </a:solidFill>
              <a:ln>
                <a:noFill/>
              </a:ln>
            </p:spPr>
            <p:style>
              <a:lnRef idx="2">
                <a:schemeClr val="accent1">
                  <a:shade val="50000"/>
                </a:schemeClr>
              </a:lnRef>
              <a:fillRef idx="1">
                <a:schemeClr val="accent1"/>
              </a:fillRef>
              <a:effectRef idx="0">
                <a:schemeClr val="accent1"/>
              </a:effectRef>
              <a:fontRef idx="minor"/>
            </p:style>
          </p:sp>
          <p:sp>
            <p:nvSpPr>
              <p:cNvPr id="218" name="Line 71"/>
              <p:cNvSpPr/>
              <p:nvPr/>
            </p:nvSpPr>
            <p:spPr>
              <a:xfrm flipV="1">
                <a:off x="0" y="5537160"/>
                <a:ext cx="1076400" cy="279000"/>
              </a:xfrm>
              <a:prstGeom prst="line">
                <a:avLst/>
              </a:prstGeom>
              <a:ln>
                <a:solidFill>
                  <a:srgbClr val="f5c059"/>
                </a:solidFill>
              </a:ln>
            </p:spPr>
            <p:style>
              <a:lnRef idx="1">
                <a:schemeClr val="accent1"/>
              </a:lnRef>
              <a:fillRef idx="0">
                <a:schemeClr val="accent1"/>
              </a:fillRef>
              <a:effectRef idx="0">
                <a:schemeClr val="accent1"/>
              </a:effectRef>
              <a:fontRef idx="minor"/>
            </p:style>
          </p:sp>
          <p:sp>
            <p:nvSpPr>
              <p:cNvPr id="219" name="Line 72"/>
              <p:cNvSpPr/>
              <p:nvPr/>
            </p:nvSpPr>
            <p:spPr>
              <a:xfrm flipV="1">
                <a:off x="11405520" y="3497040"/>
                <a:ext cx="791280" cy="204480"/>
              </a:xfrm>
              <a:prstGeom prst="line">
                <a:avLst/>
              </a:prstGeom>
              <a:ln>
                <a:solidFill>
                  <a:srgbClr val="f5c059"/>
                </a:solidFill>
              </a:ln>
            </p:spPr>
            <p:style>
              <a:lnRef idx="1">
                <a:schemeClr val="accent1"/>
              </a:lnRef>
              <a:fillRef idx="0">
                <a:schemeClr val="accent1"/>
              </a:fillRef>
              <a:effectRef idx="0">
                <a:schemeClr val="accent1"/>
              </a:effectRef>
              <a:fontRef idx="minor"/>
            </p:style>
          </p:sp>
        </p:grpSp>
        <p:sp>
          <p:nvSpPr>
            <p:cNvPr id="220" name="Line 73"/>
            <p:cNvSpPr/>
            <p:nvPr/>
          </p:nvSpPr>
          <p:spPr>
            <a:xfrm>
              <a:off x="658440" y="1011240"/>
              <a:ext cx="3464640" cy="0"/>
            </a:xfrm>
            <a:prstGeom prst="line">
              <a:avLst/>
            </a:prstGeom>
            <a:ln>
              <a:solidFill>
                <a:srgbClr val="232524"/>
              </a:solidFill>
            </a:ln>
          </p:spPr>
          <p:style>
            <a:lnRef idx="1">
              <a:schemeClr val="accent1"/>
            </a:lnRef>
            <a:fillRef idx="0">
              <a:schemeClr val="accent1"/>
            </a:fillRef>
            <a:effectRef idx="0">
              <a:schemeClr val="accent1"/>
            </a:effectRef>
            <a:fontRef idx="minor"/>
          </p:style>
        </p:sp>
      </p:grpSp>
      <p:sp>
        <p:nvSpPr>
          <p:cNvPr id="221" name="PlaceHolder 74"/>
          <p:cNvSpPr>
            <a:spLocks noGrp="1"/>
          </p:cNvSpPr>
          <p:nvPr>
            <p:ph type="title"/>
          </p:nvPr>
        </p:nvSpPr>
        <p:spPr>
          <a:xfrm>
            <a:off x="1198800" y="2484000"/>
            <a:ext cx="9798480" cy="1018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22" name="PlaceHolder 7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9" name="图片 7" descr="5_5b4313a9-6045-473e-bab7-917f838f2c48"/>
          <p:cNvPicPr/>
          <p:nvPr/>
        </p:nvPicPr>
        <p:blipFill>
          <a:blip r:embed="rId2">
            <a:grayscl/>
          </a:blip>
          <a:srcRect l="0" t="0" r="0" b="16639"/>
          <a:stretch/>
        </p:blipFill>
        <p:spPr>
          <a:xfrm>
            <a:off x="0" y="0"/>
            <a:ext cx="12191400" cy="6870600"/>
          </a:xfrm>
          <a:prstGeom prst="rect">
            <a:avLst/>
          </a:prstGeom>
          <a:ln>
            <a:noFill/>
          </a:ln>
        </p:spPr>
      </p:pic>
      <p:grpSp>
        <p:nvGrpSpPr>
          <p:cNvPr id="260" name="Group 1"/>
          <p:cNvGrpSpPr/>
          <p:nvPr/>
        </p:nvGrpSpPr>
        <p:grpSpPr>
          <a:xfrm>
            <a:off x="-1694520" y="-3037680"/>
            <a:ext cx="13885920" cy="10228680"/>
            <a:chOff x="-1694520" y="-3037680"/>
            <a:chExt cx="13885920" cy="10228680"/>
          </a:xfrm>
        </p:grpSpPr>
        <p:sp>
          <p:nvSpPr>
            <p:cNvPr id="261" name="CustomShape 2"/>
            <p:cNvSpPr/>
            <p:nvPr/>
          </p:nvSpPr>
          <p:spPr>
            <a:xfrm>
              <a:off x="0" y="-13320"/>
              <a:ext cx="12191400" cy="68706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p:style>
        </p:sp>
        <p:pic>
          <p:nvPicPr>
            <p:cNvPr id="262" name="图片 42" descr="图片2"/>
            <p:cNvPicPr/>
            <p:nvPr/>
          </p:nvPicPr>
          <p:blipFill>
            <a:blip r:embed="rId3">
              <a:alphaModFix amt="80000"/>
            </a:blip>
            <a:stretch/>
          </p:blipFill>
          <p:spPr>
            <a:xfrm rot="8340000">
              <a:off x="-711000" y="-1009440"/>
              <a:ext cx="8490960" cy="6172200"/>
            </a:xfrm>
            <a:prstGeom prst="rect">
              <a:avLst/>
            </a:prstGeom>
            <a:ln>
              <a:noFill/>
            </a:ln>
          </p:spPr>
        </p:pic>
        <p:sp>
          <p:nvSpPr>
            <p:cNvPr id="263" name="CustomShape 3"/>
            <p:cNvSpPr/>
            <p:nvPr/>
          </p:nvSpPr>
          <p:spPr>
            <a:xfrm>
              <a:off x="12240" y="-13320"/>
              <a:ext cx="11815200" cy="6630480"/>
            </a:xfrm>
            <a:custGeom>
              <a:avLst/>
              <a:gdLst/>
              <a:ahLst/>
              <a:rect l="l" t="t" r="r" b="b"/>
              <a:pathLst>
                <a:path w="373045" h="209810">
                  <a:moveTo>
                    <a:pt x="0" y="82749"/>
                  </a:moveTo>
                  <a:lnTo>
                    <a:pt x="107166" y="209810"/>
                  </a:lnTo>
                  <a:lnTo>
                    <a:pt x="373045" y="101288"/>
                  </a:lnTo>
                  <a:lnTo>
                    <a:pt x="328280" y="0"/>
                  </a:lnTo>
                </a:path>
              </a:pathLst>
            </a:custGeom>
            <a:noFill/>
            <a:ln w="3240">
              <a:solidFill>
                <a:schemeClr val="bg1">
                  <a:lumMod val="65000"/>
                </a:schemeClr>
              </a:solidFill>
              <a:round/>
            </a:ln>
            <a:effectLst>
              <a:outerShdw algn="tl" blurRad="50800" dir="2700000" dist="37674" rotWithShape="0">
                <a:srgbClr val="000000">
                  <a:alpha val="80000"/>
                </a:srgbClr>
              </a:outerShdw>
            </a:effectLst>
          </p:spPr>
          <p:style>
            <a:lnRef idx="0"/>
            <a:fillRef idx="0"/>
            <a:effectRef idx="0"/>
            <a:fontRef idx="minor"/>
          </p:style>
        </p:sp>
        <p:grpSp>
          <p:nvGrpSpPr>
            <p:cNvPr id="264" name="Group 4"/>
            <p:cNvGrpSpPr/>
            <p:nvPr/>
          </p:nvGrpSpPr>
          <p:grpSpPr>
            <a:xfrm>
              <a:off x="7640280" y="5266080"/>
              <a:ext cx="4380120" cy="548640"/>
              <a:chOff x="7640280" y="5266080"/>
              <a:chExt cx="4380120" cy="548640"/>
            </a:xfrm>
          </p:grpSpPr>
          <p:sp>
            <p:nvSpPr>
              <p:cNvPr id="265" name="Line 5"/>
              <p:cNvSpPr/>
              <p:nvPr/>
            </p:nvSpPr>
            <p:spPr>
              <a:xfrm>
                <a:off x="9322200" y="5733360"/>
                <a:ext cx="250524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266" name="Line 6"/>
              <p:cNvSpPr/>
              <p:nvPr/>
            </p:nvSpPr>
            <p:spPr>
              <a:xfrm>
                <a:off x="7640280" y="5599080"/>
                <a:ext cx="418716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267" name="CustomShape 7"/>
              <p:cNvSpPr/>
              <p:nvPr/>
            </p:nvSpPr>
            <p:spPr>
              <a:xfrm>
                <a:off x="8676000" y="5464800"/>
                <a:ext cx="543600" cy="164880"/>
              </a:xfrm>
              <a:prstGeom prst="parallelogram">
                <a:avLst>
                  <a:gd name="adj" fmla="val 69728"/>
                </a:avLst>
              </a:prstGeom>
              <a:solidFill>
                <a:srgbClr val="a77e05"/>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8" name="CustomShape 8"/>
              <p:cNvSpPr/>
              <p:nvPr/>
            </p:nvSpPr>
            <p:spPr>
              <a:xfrm>
                <a:off x="11198880" y="5681520"/>
                <a:ext cx="439200" cy="133200"/>
              </a:xfrm>
              <a:prstGeom prst="parallelogram">
                <a:avLst>
                  <a:gd name="adj" fmla="val 69728"/>
                </a:avLst>
              </a:prstGeom>
              <a:solidFill>
                <a:schemeClr val="bg1">
                  <a:lumMod val="50000"/>
                  <a:alpha val="96000"/>
                </a:schemeClr>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69" name="CustomShape 9"/>
              <p:cNvSpPr/>
              <p:nvPr/>
            </p:nvSpPr>
            <p:spPr>
              <a:xfrm>
                <a:off x="10410120" y="5266080"/>
                <a:ext cx="646200" cy="196200"/>
              </a:xfrm>
              <a:prstGeom prst="parallelogram">
                <a:avLst>
                  <a:gd name="adj" fmla="val 69728"/>
                </a:avLst>
              </a:prstGeom>
              <a:solidFill>
                <a:schemeClr val="bg1">
                  <a:lumMod val="65000"/>
                  <a:alpha val="91000"/>
                </a:schemeClr>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70" name="Line 10"/>
              <p:cNvSpPr/>
              <p:nvPr/>
            </p:nvSpPr>
            <p:spPr>
              <a:xfrm flipH="1">
                <a:off x="9687240" y="5718600"/>
                <a:ext cx="2333160" cy="14760"/>
              </a:xfrm>
              <a:prstGeom prst="line">
                <a:avLst/>
              </a:prstGeom>
              <a:ln>
                <a:solidFill>
                  <a:schemeClr val="bg1">
                    <a:lumMod val="50000"/>
                    <a:alpha val="77000"/>
                  </a:schemeClr>
                </a:solidFill>
              </a:ln>
            </p:spPr>
            <p:style>
              <a:lnRef idx="1">
                <a:schemeClr val="accent1"/>
              </a:lnRef>
              <a:fillRef idx="0">
                <a:schemeClr val="accent1"/>
              </a:fillRef>
              <a:effectRef idx="0">
                <a:schemeClr val="accent1"/>
              </a:effectRef>
              <a:fontRef idx="minor"/>
            </p:style>
          </p:sp>
        </p:grpSp>
      </p:grpSp>
      <p:pic>
        <p:nvPicPr>
          <p:cNvPr id="271" name="图片 19" descr=""/>
          <p:cNvPicPr/>
          <p:nvPr/>
        </p:nvPicPr>
        <p:blipFill>
          <a:blip r:embed="rId4"/>
          <a:stretch/>
        </p:blipFill>
        <p:spPr>
          <a:xfrm>
            <a:off x="9561240" y="128160"/>
            <a:ext cx="2458080" cy="650160"/>
          </a:xfrm>
          <a:prstGeom prst="rect">
            <a:avLst/>
          </a:prstGeom>
          <a:ln>
            <a:noFill/>
          </a:ln>
        </p:spPr>
      </p:pic>
      <p:sp>
        <p:nvSpPr>
          <p:cNvPr id="272"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73"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0" name="图片 7" descr="5_5b4313a9-6045-473e-bab7-917f838f2c48"/>
          <p:cNvPicPr/>
          <p:nvPr/>
        </p:nvPicPr>
        <p:blipFill>
          <a:blip r:embed="rId2">
            <a:grayscl/>
          </a:blip>
          <a:srcRect l="0" t="0" r="0" b="16639"/>
          <a:stretch/>
        </p:blipFill>
        <p:spPr>
          <a:xfrm>
            <a:off x="0" y="0"/>
            <a:ext cx="12191400" cy="6870600"/>
          </a:xfrm>
          <a:prstGeom prst="rect">
            <a:avLst/>
          </a:prstGeom>
          <a:ln>
            <a:noFill/>
          </a:ln>
        </p:spPr>
      </p:pic>
      <p:grpSp>
        <p:nvGrpSpPr>
          <p:cNvPr id="311" name="Group 1"/>
          <p:cNvGrpSpPr/>
          <p:nvPr/>
        </p:nvGrpSpPr>
        <p:grpSpPr>
          <a:xfrm>
            <a:off x="-1694520" y="-3037680"/>
            <a:ext cx="13885920" cy="10228680"/>
            <a:chOff x="-1694520" y="-3037680"/>
            <a:chExt cx="13885920" cy="10228680"/>
          </a:xfrm>
        </p:grpSpPr>
        <p:sp>
          <p:nvSpPr>
            <p:cNvPr id="312" name="CustomShape 2"/>
            <p:cNvSpPr/>
            <p:nvPr/>
          </p:nvSpPr>
          <p:spPr>
            <a:xfrm>
              <a:off x="0" y="-13320"/>
              <a:ext cx="12191400" cy="68706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p:style>
        </p:sp>
        <p:pic>
          <p:nvPicPr>
            <p:cNvPr id="313" name="图片 42" descr="图片2"/>
            <p:cNvPicPr/>
            <p:nvPr/>
          </p:nvPicPr>
          <p:blipFill>
            <a:blip r:embed="rId3">
              <a:alphaModFix amt="80000"/>
            </a:blip>
            <a:stretch/>
          </p:blipFill>
          <p:spPr>
            <a:xfrm rot="8340000">
              <a:off x="-711000" y="-1009440"/>
              <a:ext cx="8490960" cy="6172200"/>
            </a:xfrm>
            <a:prstGeom prst="rect">
              <a:avLst/>
            </a:prstGeom>
            <a:ln>
              <a:noFill/>
            </a:ln>
          </p:spPr>
        </p:pic>
        <p:sp>
          <p:nvSpPr>
            <p:cNvPr id="314" name="CustomShape 3"/>
            <p:cNvSpPr/>
            <p:nvPr/>
          </p:nvSpPr>
          <p:spPr>
            <a:xfrm>
              <a:off x="12240" y="-13320"/>
              <a:ext cx="11815200" cy="6630480"/>
            </a:xfrm>
            <a:custGeom>
              <a:avLst/>
              <a:gdLst/>
              <a:ahLst/>
              <a:rect l="l" t="t" r="r" b="b"/>
              <a:pathLst>
                <a:path w="373045" h="209810">
                  <a:moveTo>
                    <a:pt x="0" y="82749"/>
                  </a:moveTo>
                  <a:lnTo>
                    <a:pt x="107166" y="209810"/>
                  </a:lnTo>
                  <a:lnTo>
                    <a:pt x="373045" y="101288"/>
                  </a:lnTo>
                  <a:lnTo>
                    <a:pt x="328280" y="0"/>
                  </a:lnTo>
                </a:path>
              </a:pathLst>
            </a:custGeom>
            <a:noFill/>
            <a:ln w="3240">
              <a:solidFill>
                <a:schemeClr val="bg1">
                  <a:lumMod val="65000"/>
                </a:schemeClr>
              </a:solidFill>
              <a:round/>
            </a:ln>
            <a:effectLst>
              <a:outerShdw algn="tl" blurRad="50800" dir="2700000" dist="37674" rotWithShape="0">
                <a:srgbClr val="000000">
                  <a:alpha val="80000"/>
                </a:srgbClr>
              </a:outerShdw>
            </a:effectLst>
          </p:spPr>
          <p:style>
            <a:lnRef idx="0"/>
            <a:fillRef idx="0"/>
            <a:effectRef idx="0"/>
            <a:fontRef idx="minor"/>
          </p:style>
        </p:sp>
        <p:grpSp>
          <p:nvGrpSpPr>
            <p:cNvPr id="315" name="Group 4"/>
            <p:cNvGrpSpPr/>
            <p:nvPr/>
          </p:nvGrpSpPr>
          <p:grpSpPr>
            <a:xfrm>
              <a:off x="7640280" y="5266080"/>
              <a:ext cx="4380120" cy="548640"/>
              <a:chOff x="7640280" y="5266080"/>
              <a:chExt cx="4380120" cy="548640"/>
            </a:xfrm>
          </p:grpSpPr>
          <p:sp>
            <p:nvSpPr>
              <p:cNvPr id="316" name="Line 5"/>
              <p:cNvSpPr/>
              <p:nvPr/>
            </p:nvSpPr>
            <p:spPr>
              <a:xfrm>
                <a:off x="9322200" y="5733360"/>
                <a:ext cx="250524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317" name="Line 6"/>
              <p:cNvSpPr/>
              <p:nvPr/>
            </p:nvSpPr>
            <p:spPr>
              <a:xfrm>
                <a:off x="7640280" y="5599080"/>
                <a:ext cx="418716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318" name="CustomShape 7"/>
              <p:cNvSpPr/>
              <p:nvPr/>
            </p:nvSpPr>
            <p:spPr>
              <a:xfrm>
                <a:off x="8676000" y="5464800"/>
                <a:ext cx="543600" cy="164880"/>
              </a:xfrm>
              <a:prstGeom prst="parallelogram">
                <a:avLst>
                  <a:gd name="adj" fmla="val 69728"/>
                </a:avLst>
              </a:prstGeom>
              <a:solidFill>
                <a:srgbClr val="a77e05"/>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19" name="CustomShape 8"/>
              <p:cNvSpPr/>
              <p:nvPr/>
            </p:nvSpPr>
            <p:spPr>
              <a:xfrm>
                <a:off x="11198880" y="5681520"/>
                <a:ext cx="439200" cy="133200"/>
              </a:xfrm>
              <a:prstGeom prst="parallelogram">
                <a:avLst>
                  <a:gd name="adj" fmla="val 69728"/>
                </a:avLst>
              </a:prstGeom>
              <a:solidFill>
                <a:schemeClr val="bg1">
                  <a:lumMod val="50000"/>
                  <a:alpha val="96000"/>
                </a:schemeClr>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0" name="CustomShape 9"/>
              <p:cNvSpPr/>
              <p:nvPr/>
            </p:nvSpPr>
            <p:spPr>
              <a:xfrm>
                <a:off x="10410120" y="5266080"/>
                <a:ext cx="646200" cy="196200"/>
              </a:xfrm>
              <a:prstGeom prst="parallelogram">
                <a:avLst>
                  <a:gd name="adj" fmla="val 69728"/>
                </a:avLst>
              </a:prstGeom>
              <a:solidFill>
                <a:schemeClr val="bg1">
                  <a:lumMod val="65000"/>
                  <a:alpha val="91000"/>
                </a:schemeClr>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21" name="Line 10"/>
              <p:cNvSpPr/>
              <p:nvPr/>
            </p:nvSpPr>
            <p:spPr>
              <a:xfrm flipH="1">
                <a:off x="9687240" y="5718600"/>
                <a:ext cx="2333160" cy="14760"/>
              </a:xfrm>
              <a:prstGeom prst="line">
                <a:avLst/>
              </a:prstGeom>
              <a:ln>
                <a:solidFill>
                  <a:schemeClr val="bg1">
                    <a:lumMod val="50000"/>
                    <a:alpha val="77000"/>
                  </a:schemeClr>
                </a:solidFill>
              </a:ln>
            </p:spPr>
            <p:style>
              <a:lnRef idx="1">
                <a:schemeClr val="accent1"/>
              </a:lnRef>
              <a:fillRef idx="0">
                <a:schemeClr val="accent1"/>
              </a:fillRef>
              <a:effectRef idx="0">
                <a:schemeClr val="accent1"/>
              </a:effectRef>
              <a:fontRef idx="minor"/>
            </p:style>
          </p:sp>
        </p:grpSp>
      </p:grpSp>
      <p:pic>
        <p:nvPicPr>
          <p:cNvPr id="322" name="图片 19" descr=""/>
          <p:cNvPicPr/>
          <p:nvPr/>
        </p:nvPicPr>
        <p:blipFill>
          <a:blip r:embed="rId4"/>
          <a:stretch/>
        </p:blipFill>
        <p:spPr>
          <a:xfrm>
            <a:off x="9561240" y="128160"/>
            <a:ext cx="2458080" cy="650160"/>
          </a:xfrm>
          <a:prstGeom prst="rect">
            <a:avLst/>
          </a:prstGeom>
          <a:ln>
            <a:noFill/>
          </a:ln>
        </p:spPr>
      </p:pic>
      <p:sp>
        <p:nvSpPr>
          <p:cNvPr id="323"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24"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61" name="Group 1"/>
          <p:cNvGrpSpPr/>
          <p:nvPr/>
        </p:nvGrpSpPr>
        <p:grpSpPr>
          <a:xfrm>
            <a:off x="-113400" y="720"/>
            <a:ext cx="12419640" cy="6919560"/>
            <a:chOff x="-113400" y="720"/>
            <a:chExt cx="12419640" cy="6919560"/>
          </a:xfrm>
        </p:grpSpPr>
        <p:pic>
          <p:nvPicPr>
            <p:cNvPr id="362" name="图片 41" descr="5_5b5dd265-5f0e-42cd-8b32-f661d5b3f594"/>
            <p:cNvPicPr/>
            <p:nvPr/>
          </p:nvPicPr>
          <p:blipFill>
            <a:blip r:embed="rId2">
              <a:grayscl/>
              <a:lum bright="-6000"/>
            </a:blip>
            <a:srcRect l="0" t="0" r="0" b="18495"/>
            <a:stretch/>
          </p:blipFill>
          <p:spPr>
            <a:xfrm>
              <a:off x="0" y="720"/>
              <a:ext cx="12223080" cy="6919560"/>
            </a:xfrm>
            <a:prstGeom prst="rect">
              <a:avLst/>
            </a:prstGeom>
            <a:ln>
              <a:noFill/>
            </a:ln>
          </p:spPr>
        </p:pic>
        <p:sp>
          <p:nvSpPr>
            <p:cNvPr id="363" name="CustomShape 2"/>
            <p:cNvSpPr/>
            <p:nvPr/>
          </p:nvSpPr>
          <p:spPr>
            <a:xfrm>
              <a:off x="15840" y="30600"/>
              <a:ext cx="12191040" cy="68598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p:style>
        </p:sp>
        <p:pic>
          <p:nvPicPr>
            <p:cNvPr id="364" name="图片 5" descr="图片1"/>
            <p:cNvPicPr/>
            <p:nvPr/>
          </p:nvPicPr>
          <p:blipFill>
            <a:blip r:embed="rId3">
              <a:alphaModFix amt="60000"/>
            </a:blip>
            <a:stretch/>
          </p:blipFill>
          <p:spPr>
            <a:xfrm>
              <a:off x="690480" y="388080"/>
              <a:ext cx="10809360" cy="6080760"/>
            </a:xfrm>
            <a:prstGeom prst="rect">
              <a:avLst/>
            </a:prstGeom>
            <a:ln w="19080">
              <a:noFill/>
            </a:ln>
          </p:spPr>
        </p:pic>
        <p:sp>
          <p:nvSpPr>
            <p:cNvPr id="365" name="CustomShape 3"/>
            <p:cNvSpPr/>
            <p:nvPr/>
          </p:nvSpPr>
          <p:spPr>
            <a:xfrm>
              <a:off x="690480" y="388080"/>
              <a:ext cx="10810080" cy="6080760"/>
            </a:xfrm>
            <a:prstGeom prst="rect">
              <a:avLst/>
            </a:prstGeom>
            <a:noFill/>
            <a:ln>
              <a:solidFill>
                <a:schemeClr val="bg1">
                  <a:lumMod val="65000"/>
                </a:schemeClr>
              </a:solidFill>
            </a:ln>
            <a:effectLst>
              <a:outerShdw algn="tl" blurRad="50800" dir="2700000" dist="37674" rotWithShape="0">
                <a:srgbClr val="000000">
                  <a:alpha val="70000"/>
                </a:srgbClr>
              </a:outerShdw>
            </a:effectLst>
          </p:spPr>
          <p:style>
            <a:lnRef idx="2">
              <a:schemeClr val="accent1">
                <a:shade val="50000"/>
              </a:schemeClr>
            </a:lnRef>
            <a:fillRef idx="1">
              <a:schemeClr val="accent1"/>
            </a:fillRef>
            <a:effectRef idx="0">
              <a:schemeClr val="accent1"/>
            </a:effectRef>
            <a:fontRef idx="minor"/>
          </p:style>
        </p:sp>
        <p:pic>
          <p:nvPicPr>
            <p:cNvPr id="366" name="图片 6" descr=""/>
            <p:cNvPicPr/>
            <p:nvPr/>
          </p:nvPicPr>
          <p:blipFill>
            <a:blip r:embed="rId4">
              <a:grayscl/>
            </a:blip>
            <a:srcRect l="0" t="40536" r="73558" b="21454"/>
            <a:stretch/>
          </p:blipFill>
          <p:spPr>
            <a:xfrm>
              <a:off x="270000" y="4588560"/>
              <a:ext cx="450000" cy="1880280"/>
            </a:xfrm>
            <a:prstGeom prst="rect">
              <a:avLst/>
            </a:prstGeom>
            <a:ln>
              <a:noFill/>
            </a:ln>
          </p:spPr>
        </p:pic>
        <p:grpSp>
          <p:nvGrpSpPr>
            <p:cNvPr id="367" name="Group 4"/>
            <p:cNvGrpSpPr/>
            <p:nvPr/>
          </p:nvGrpSpPr>
          <p:grpSpPr>
            <a:xfrm>
              <a:off x="10587240" y="275040"/>
              <a:ext cx="1148760" cy="637920"/>
              <a:chOff x="10587240" y="275040"/>
              <a:chExt cx="1148760" cy="637920"/>
            </a:xfrm>
          </p:grpSpPr>
          <p:sp>
            <p:nvSpPr>
              <p:cNvPr id="368" name="CustomShape 5"/>
              <p:cNvSpPr/>
              <p:nvPr/>
            </p:nvSpPr>
            <p:spPr>
              <a:xfrm>
                <a:off x="10587240" y="275040"/>
                <a:ext cx="26640" cy="26640"/>
              </a:xfrm>
              <a:prstGeom prst="ellipse">
                <a:avLst/>
              </a:prstGeom>
              <a:solidFill>
                <a:srgbClr val="bd8e3b">
                  <a:alpha val="65000"/>
                </a:srgbClr>
              </a:solidFill>
              <a:ln>
                <a:noFill/>
              </a:ln>
            </p:spPr>
            <p:style>
              <a:lnRef idx="0"/>
              <a:fillRef idx="0"/>
              <a:effectRef idx="0"/>
              <a:fontRef idx="minor"/>
            </p:style>
          </p:sp>
          <p:sp>
            <p:nvSpPr>
              <p:cNvPr id="369" name="CustomShape 6"/>
              <p:cNvSpPr/>
              <p:nvPr/>
            </p:nvSpPr>
            <p:spPr>
              <a:xfrm>
                <a:off x="10712160" y="275040"/>
                <a:ext cx="26640" cy="26640"/>
              </a:xfrm>
              <a:prstGeom prst="ellipse">
                <a:avLst/>
              </a:prstGeom>
              <a:solidFill>
                <a:srgbClr val="bd8e3b">
                  <a:alpha val="65000"/>
                </a:srgbClr>
              </a:solidFill>
              <a:ln>
                <a:noFill/>
              </a:ln>
            </p:spPr>
            <p:style>
              <a:lnRef idx="0"/>
              <a:fillRef idx="0"/>
              <a:effectRef idx="0"/>
              <a:fontRef idx="minor"/>
            </p:style>
          </p:sp>
          <p:sp>
            <p:nvSpPr>
              <p:cNvPr id="370" name="CustomShape 7"/>
              <p:cNvSpPr/>
              <p:nvPr/>
            </p:nvSpPr>
            <p:spPr>
              <a:xfrm>
                <a:off x="10836720" y="275040"/>
                <a:ext cx="26640" cy="26640"/>
              </a:xfrm>
              <a:prstGeom prst="ellipse">
                <a:avLst/>
              </a:prstGeom>
              <a:solidFill>
                <a:srgbClr val="bd8e3b">
                  <a:alpha val="65000"/>
                </a:srgbClr>
              </a:solidFill>
              <a:ln>
                <a:noFill/>
              </a:ln>
            </p:spPr>
            <p:style>
              <a:lnRef idx="0"/>
              <a:fillRef idx="0"/>
              <a:effectRef idx="0"/>
              <a:fontRef idx="minor"/>
            </p:style>
          </p:sp>
          <p:sp>
            <p:nvSpPr>
              <p:cNvPr id="371" name="CustomShape 8"/>
              <p:cNvSpPr/>
              <p:nvPr/>
            </p:nvSpPr>
            <p:spPr>
              <a:xfrm>
                <a:off x="10961280" y="275040"/>
                <a:ext cx="26640" cy="26640"/>
              </a:xfrm>
              <a:prstGeom prst="ellipse">
                <a:avLst/>
              </a:prstGeom>
              <a:solidFill>
                <a:srgbClr val="bd8e3b">
                  <a:alpha val="65000"/>
                </a:srgbClr>
              </a:solidFill>
              <a:ln>
                <a:noFill/>
              </a:ln>
            </p:spPr>
            <p:style>
              <a:lnRef idx="0"/>
              <a:fillRef idx="0"/>
              <a:effectRef idx="0"/>
              <a:fontRef idx="minor"/>
            </p:style>
          </p:sp>
          <p:sp>
            <p:nvSpPr>
              <p:cNvPr id="372" name="CustomShape 9"/>
              <p:cNvSpPr/>
              <p:nvPr/>
            </p:nvSpPr>
            <p:spPr>
              <a:xfrm>
                <a:off x="11085840" y="275040"/>
                <a:ext cx="26640" cy="26640"/>
              </a:xfrm>
              <a:prstGeom prst="ellipse">
                <a:avLst/>
              </a:prstGeom>
              <a:solidFill>
                <a:srgbClr val="bd8e3b">
                  <a:alpha val="65000"/>
                </a:srgbClr>
              </a:solidFill>
              <a:ln>
                <a:noFill/>
              </a:ln>
            </p:spPr>
            <p:style>
              <a:lnRef idx="0"/>
              <a:fillRef idx="0"/>
              <a:effectRef idx="0"/>
              <a:fontRef idx="minor"/>
            </p:style>
          </p:sp>
          <p:sp>
            <p:nvSpPr>
              <p:cNvPr id="373" name="CustomShape 10"/>
              <p:cNvSpPr/>
              <p:nvPr/>
            </p:nvSpPr>
            <p:spPr>
              <a:xfrm>
                <a:off x="11210760" y="275040"/>
                <a:ext cx="26640" cy="26640"/>
              </a:xfrm>
              <a:prstGeom prst="ellipse">
                <a:avLst/>
              </a:prstGeom>
              <a:solidFill>
                <a:srgbClr val="bd8e3b">
                  <a:alpha val="65000"/>
                </a:srgbClr>
              </a:solidFill>
              <a:ln>
                <a:noFill/>
              </a:ln>
            </p:spPr>
            <p:style>
              <a:lnRef idx="0"/>
              <a:fillRef idx="0"/>
              <a:effectRef idx="0"/>
              <a:fontRef idx="minor"/>
            </p:style>
          </p:sp>
          <p:sp>
            <p:nvSpPr>
              <p:cNvPr id="374" name="CustomShape 11"/>
              <p:cNvSpPr/>
              <p:nvPr/>
            </p:nvSpPr>
            <p:spPr>
              <a:xfrm>
                <a:off x="11335320" y="275040"/>
                <a:ext cx="26640" cy="26640"/>
              </a:xfrm>
              <a:prstGeom prst="ellipse">
                <a:avLst/>
              </a:prstGeom>
              <a:solidFill>
                <a:srgbClr val="bd8e3b">
                  <a:alpha val="65000"/>
                </a:srgbClr>
              </a:solidFill>
              <a:ln>
                <a:noFill/>
              </a:ln>
            </p:spPr>
            <p:style>
              <a:lnRef idx="0"/>
              <a:fillRef idx="0"/>
              <a:effectRef idx="0"/>
              <a:fontRef idx="minor"/>
            </p:style>
          </p:sp>
          <p:sp>
            <p:nvSpPr>
              <p:cNvPr id="375" name="CustomShape 12"/>
              <p:cNvSpPr/>
              <p:nvPr/>
            </p:nvSpPr>
            <p:spPr>
              <a:xfrm>
                <a:off x="11459880" y="275040"/>
                <a:ext cx="26640" cy="26640"/>
              </a:xfrm>
              <a:prstGeom prst="ellipse">
                <a:avLst/>
              </a:prstGeom>
              <a:solidFill>
                <a:srgbClr val="bd8e3b">
                  <a:alpha val="65000"/>
                </a:srgbClr>
              </a:solidFill>
              <a:ln>
                <a:noFill/>
              </a:ln>
            </p:spPr>
            <p:style>
              <a:lnRef idx="0"/>
              <a:fillRef idx="0"/>
              <a:effectRef idx="0"/>
              <a:fontRef idx="minor"/>
            </p:style>
          </p:sp>
          <p:sp>
            <p:nvSpPr>
              <p:cNvPr id="376" name="CustomShape 13"/>
              <p:cNvSpPr/>
              <p:nvPr/>
            </p:nvSpPr>
            <p:spPr>
              <a:xfrm>
                <a:off x="11584800" y="275040"/>
                <a:ext cx="26640" cy="26640"/>
              </a:xfrm>
              <a:prstGeom prst="ellipse">
                <a:avLst/>
              </a:prstGeom>
              <a:solidFill>
                <a:srgbClr val="bd8e3b">
                  <a:alpha val="65000"/>
                </a:srgbClr>
              </a:solidFill>
              <a:ln>
                <a:noFill/>
              </a:ln>
            </p:spPr>
            <p:style>
              <a:lnRef idx="0"/>
              <a:fillRef idx="0"/>
              <a:effectRef idx="0"/>
              <a:fontRef idx="minor"/>
            </p:style>
          </p:sp>
          <p:sp>
            <p:nvSpPr>
              <p:cNvPr id="377" name="CustomShape 14"/>
              <p:cNvSpPr/>
              <p:nvPr/>
            </p:nvSpPr>
            <p:spPr>
              <a:xfrm>
                <a:off x="11709360" y="275040"/>
                <a:ext cx="26640" cy="26640"/>
              </a:xfrm>
              <a:prstGeom prst="ellipse">
                <a:avLst/>
              </a:prstGeom>
              <a:solidFill>
                <a:srgbClr val="bd8e3b">
                  <a:alpha val="65000"/>
                </a:srgbClr>
              </a:solidFill>
              <a:ln>
                <a:noFill/>
              </a:ln>
            </p:spPr>
            <p:style>
              <a:lnRef idx="0"/>
              <a:fillRef idx="0"/>
              <a:effectRef idx="0"/>
              <a:fontRef idx="minor"/>
            </p:style>
          </p:sp>
          <p:sp>
            <p:nvSpPr>
              <p:cNvPr id="378" name="CustomShape 15"/>
              <p:cNvSpPr/>
              <p:nvPr/>
            </p:nvSpPr>
            <p:spPr>
              <a:xfrm>
                <a:off x="10587240" y="397080"/>
                <a:ext cx="26640" cy="26640"/>
              </a:xfrm>
              <a:prstGeom prst="ellipse">
                <a:avLst/>
              </a:prstGeom>
              <a:solidFill>
                <a:srgbClr val="bd8e3b">
                  <a:alpha val="65000"/>
                </a:srgbClr>
              </a:solidFill>
              <a:ln>
                <a:noFill/>
              </a:ln>
            </p:spPr>
            <p:style>
              <a:lnRef idx="0"/>
              <a:fillRef idx="0"/>
              <a:effectRef idx="0"/>
              <a:fontRef idx="minor"/>
            </p:style>
          </p:sp>
          <p:sp>
            <p:nvSpPr>
              <p:cNvPr id="379" name="CustomShape 16"/>
              <p:cNvSpPr/>
              <p:nvPr/>
            </p:nvSpPr>
            <p:spPr>
              <a:xfrm>
                <a:off x="10712160" y="397080"/>
                <a:ext cx="26640" cy="26640"/>
              </a:xfrm>
              <a:prstGeom prst="ellipse">
                <a:avLst/>
              </a:prstGeom>
              <a:solidFill>
                <a:srgbClr val="bd8e3b">
                  <a:alpha val="65000"/>
                </a:srgbClr>
              </a:solidFill>
              <a:ln>
                <a:noFill/>
              </a:ln>
            </p:spPr>
            <p:style>
              <a:lnRef idx="0"/>
              <a:fillRef idx="0"/>
              <a:effectRef idx="0"/>
              <a:fontRef idx="minor"/>
            </p:style>
          </p:sp>
          <p:sp>
            <p:nvSpPr>
              <p:cNvPr id="380" name="CustomShape 17"/>
              <p:cNvSpPr/>
              <p:nvPr/>
            </p:nvSpPr>
            <p:spPr>
              <a:xfrm>
                <a:off x="10836720" y="397080"/>
                <a:ext cx="26640" cy="26640"/>
              </a:xfrm>
              <a:prstGeom prst="ellipse">
                <a:avLst/>
              </a:prstGeom>
              <a:solidFill>
                <a:srgbClr val="bd8e3b">
                  <a:alpha val="65000"/>
                </a:srgbClr>
              </a:solidFill>
              <a:ln>
                <a:noFill/>
              </a:ln>
            </p:spPr>
            <p:style>
              <a:lnRef idx="0"/>
              <a:fillRef idx="0"/>
              <a:effectRef idx="0"/>
              <a:fontRef idx="minor"/>
            </p:style>
          </p:sp>
          <p:sp>
            <p:nvSpPr>
              <p:cNvPr id="381" name="CustomShape 18"/>
              <p:cNvSpPr/>
              <p:nvPr/>
            </p:nvSpPr>
            <p:spPr>
              <a:xfrm>
                <a:off x="10961280" y="397080"/>
                <a:ext cx="26640" cy="26640"/>
              </a:xfrm>
              <a:prstGeom prst="ellipse">
                <a:avLst/>
              </a:prstGeom>
              <a:solidFill>
                <a:srgbClr val="bd8e3b">
                  <a:alpha val="65000"/>
                </a:srgbClr>
              </a:solidFill>
              <a:ln>
                <a:noFill/>
              </a:ln>
            </p:spPr>
            <p:style>
              <a:lnRef idx="0"/>
              <a:fillRef idx="0"/>
              <a:effectRef idx="0"/>
              <a:fontRef idx="minor"/>
            </p:style>
          </p:sp>
          <p:sp>
            <p:nvSpPr>
              <p:cNvPr id="382" name="CustomShape 19"/>
              <p:cNvSpPr/>
              <p:nvPr/>
            </p:nvSpPr>
            <p:spPr>
              <a:xfrm>
                <a:off x="11085840" y="397080"/>
                <a:ext cx="26640" cy="26640"/>
              </a:xfrm>
              <a:prstGeom prst="ellipse">
                <a:avLst/>
              </a:prstGeom>
              <a:solidFill>
                <a:srgbClr val="bd8e3b">
                  <a:alpha val="65000"/>
                </a:srgbClr>
              </a:solidFill>
              <a:ln>
                <a:noFill/>
              </a:ln>
            </p:spPr>
            <p:style>
              <a:lnRef idx="0"/>
              <a:fillRef idx="0"/>
              <a:effectRef idx="0"/>
              <a:fontRef idx="minor"/>
            </p:style>
          </p:sp>
          <p:sp>
            <p:nvSpPr>
              <p:cNvPr id="383" name="CustomShape 20"/>
              <p:cNvSpPr/>
              <p:nvPr/>
            </p:nvSpPr>
            <p:spPr>
              <a:xfrm>
                <a:off x="11210760" y="397080"/>
                <a:ext cx="26640" cy="26640"/>
              </a:xfrm>
              <a:prstGeom prst="ellipse">
                <a:avLst/>
              </a:prstGeom>
              <a:solidFill>
                <a:srgbClr val="bd8e3b">
                  <a:alpha val="65000"/>
                </a:srgbClr>
              </a:solidFill>
              <a:ln>
                <a:noFill/>
              </a:ln>
            </p:spPr>
            <p:style>
              <a:lnRef idx="0"/>
              <a:fillRef idx="0"/>
              <a:effectRef idx="0"/>
              <a:fontRef idx="minor"/>
            </p:style>
          </p:sp>
          <p:sp>
            <p:nvSpPr>
              <p:cNvPr id="384" name="CustomShape 21"/>
              <p:cNvSpPr/>
              <p:nvPr/>
            </p:nvSpPr>
            <p:spPr>
              <a:xfrm>
                <a:off x="11335320" y="397080"/>
                <a:ext cx="26640" cy="26640"/>
              </a:xfrm>
              <a:prstGeom prst="ellipse">
                <a:avLst/>
              </a:prstGeom>
              <a:solidFill>
                <a:srgbClr val="bd8e3b">
                  <a:alpha val="65000"/>
                </a:srgbClr>
              </a:solidFill>
              <a:ln>
                <a:noFill/>
              </a:ln>
            </p:spPr>
            <p:style>
              <a:lnRef idx="0"/>
              <a:fillRef idx="0"/>
              <a:effectRef idx="0"/>
              <a:fontRef idx="minor"/>
            </p:style>
          </p:sp>
          <p:sp>
            <p:nvSpPr>
              <p:cNvPr id="385" name="CustomShape 22"/>
              <p:cNvSpPr/>
              <p:nvPr/>
            </p:nvSpPr>
            <p:spPr>
              <a:xfrm>
                <a:off x="11459880" y="397080"/>
                <a:ext cx="26640" cy="26640"/>
              </a:xfrm>
              <a:prstGeom prst="ellipse">
                <a:avLst/>
              </a:prstGeom>
              <a:solidFill>
                <a:srgbClr val="bd8e3b">
                  <a:alpha val="65000"/>
                </a:srgbClr>
              </a:solidFill>
              <a:ln>
                <a:noFill/>
              </a:ln>
            </p:spPr>
            <p:style>
              <a:lnRef idx="0"/>
              <a:fillRef idx="0"/>
              <a:effectRef idx="0"/>
              <a:fontRef idx="minor"/>
            </p:style>
          </p:sp>
          <p:sp>
            <p:nvSpPr>
              <p:cNvPr id="386" name="CustomShape 23"/>
              <p:cNvSpPr/>
              <p:nvPr/>
            </p:nvSpPr>
            <p:spPr>
              <a:xfrm>
                <a:off x="11584800" y="397080"/>
                <a:ext cx="26640" cy="26640"/>
              </a:xfrm>
              <a:prstGeom prst="ellipse">
                <a:avLst/>
              </a:prstGeom>
              <a:solidFill>
                <a:srgbClr val="bd8e3b">
                  <a:alpha val="65000"/>
                </a:srgbClr>
              </a:solidFill>
              <a:ln>
                <a:noFill/>
              </a:ln>
            </p:spPr>
            <p:style>
              <a:lnRef idx="0"/>
              <a:fillRef idx="0"/>
              <a:effectRef idx="0"/>
              <a:fontRef idx="minor"/>
            </p:style>
          </p:sp>
          <p:sp>
            <p:nvSpPr>
              <p:cNvPr id="387" name="CustomShape 24"/>
              <p:cNvSpPr/>
              <p:nvPr/>
            </p:nvSpPr>
            <p:spPr>
              <a:xfrm>
                <a:off x="11709360" y="397080"/>
                <a:ext cx="26640" cy="26640"/>
              </a:xfrm>
              <a:prstGeom prst="ellipse">
                <a:avLst/>
              </a:prstGeom>
              <a:solidFill>
                <a:srgbClr val="bd8e3b">
                  <a:alpha val="65000"/>
                </a:srgbClr>
              </a:solidFill>
              <a:ln>
                <a:noFill/>
              </a:ln>
            </p:spPr>
            <p:style>
              <a:lnRef idx="0"/>
              <a:fillRef idx="0"/>
              <a:effectRef idx="0"/>
              <a:fontRef idx="minor"/>
            </p:style>
          </p:sp>
          <p:sp>
            <p:nvSpPr>
              <p:cNvPr id="388" name="CustomShape 25"/>
              <p:cNvSpPr/>
              <p:nvPr/>
            </p:nvSpPr>
            <p:spPr>
              <a:xfrm>
                <a:off x="10587240" y="519480"/>
                <a:ext cx="26640" cy="26640"/>
              </a:xfrm>
              <a:prstGeom prst="ellipse">
                <a:avLst/>
              </a:prstGeom>
              <a:solidFill>
                <a:srgbClr val="bd8e3b">
                  <a:alpha val="65000"/>
                </a:srgbClr>
              </a:solidFill>
              <a:ln>
                <a:noFill/>
              </a:ln>
            </p:spPr>
            <p:style>
              <a:lnRef idx="0"/>
              <a:fillRef idx="0"/>
              <a:effectRef idx="0"/>
              <a:fontRef idx="minor"/>
            </p:style>
          </p:sp>
          <p:sp>
            <p:nvSpPr>
              <p:cNvPr id="389" name="CustomShape 26"/>
              <p:cNvSpPr/>
              <p:nvPr/>
            </p:nvSpPr>
            <p:spPr>
              <a:xfrm>
                <a:off x="10712160" y="519480"/>
                <a:ext cx="26640" cy="26640"/>
              </a:xfrm>
              <a:prstGeom prst="ellipse">
                <a:avLst/>
              </a:prstGeom>
              <a:solidFill>
                <a:srgbClr val="bd8e3b">
                  <a:alpha val="65000"/>
                </a:srgbClr>
              </a:solidFill>
              <a:ln>
                <a:noFill/>
              </a:ln>
            </p:spPr>
            <p:style>
              <a:lnRef idx="0"/>
              <a:fillRef idx="0"/>
              <a:effectRef idx="0"/>
              <a:fontRef idx="minor"/>
            </p:style>
          </p:sp>
          <p:sp>
            <p:nvSpPr>
              <p:cNvPr id="390" name="CustomShape 27"/>
              <p:cNvSpPr/>
              <p:nvPr/>
            </p:nvSpPr>
            <p:spPr>
              <a:xfrm>
                <a:off x="10836720" y="519480"/>
                <a:ext cx="26640" cy="26640"/>
              </a:xfrm>
              <a:prstGeom prst="ellipse">
                <a:avLst/>
              </a:prstGeom>
              <a:solidFill>
                <a:srgbClr val="bd8e3b">
                  <a:alpha val="65000"/>
                </a:srgbClr>
              </a:solidFill>
              <a:ln>
                <a:noFill/>
              </a:ln>
            </p:spPr>
            <p:style>
              <a:lnRef idx="0"/>
              <a:fillRef idx="0"/>
              <a:effectRef idx="0"/>
              <a:fontRef idx="minor"/>
            </p:style>
          </p:sp>
          <p:sp>
            <p:nvSpPr>
              <p:cNvPr id="391" name="CustomShape 28"/>
              <p:cNvSpPr/>
              <p:nvPr/>
            </p:nvSpPr>
            <p:spPr>
              <a:xfrm>
                <a:off x="10961280" y="519480"/>
                <a:ext cx="26640" cy="26640"/>
              </a:xfrm>
              <a:prstGeom prst="ellipse">
                <a:avLst/>
              </a:prstGeom>
              <a:solidFill>
                <a:srgbClr val="bd8e3b">
                  <a:alpha val="65000"/>
                </a:srgbClr>
              </a:solidFill>
              <a:ln>
                <a:noFill/>
              </a:ln>
            </p:spPr>
            <p:style>
              <a:lnRef idx="0"/>
              <a:fillRef idx="0"/>
              <a:effectRef idx="0"/>
              <a:fontRef idx="minor"/>
            </p:style>
          </p:sp>
          <p:sp>
            <p:nvSpPr>
              <p:cNvPr id="392" name="CustomShape 29"/>
              <p:cNvSpPr/>
              <p:nvPr/>
            </p:nvSpPr>
            <p:spPr>
              <a:xfrm>
                <a:off x="11085840" y="519480"/>
                <a:ext cx="26640" cy="26640"/>
              </a:xfrm>
              <a:prstGeom prst="ellipse">
                <a:avLst/>
              </a:prstGeom>
              <a:solidFill>
                <a:srgbClr val="bd8e3b">
                  <a:alpha val="65000"/>
                </a:srgbClr>
              </a:solidFill>
              <a:ln>
                <a:noFill/>
              </a:ln>
            </p:spPr>
            <p:style>
              <a:lnRef idx="0"/>
              <a:fillRef idx="0"/>
              <a:effectRef idx="0"/>
              <a:fontRef idx="minor"/>
            </p:style>
          </p:sp>
          <p:sp>
            <p:nvSpPr>
              <p:cNvPr id="393" name="CustomShape 30"/>
              <p:cNvSpPr/>
              <p:nvPr/>
            </p:nvSpPr>
            <p:spPr>
              <a:xfrm>
                <a:off x="11210760" y="519480"/>
                <a:ext cx="26640" cy="26640"/>
              </a:xfrm>
              <a:prstGeom prst="ellipse">
                <a:avLst/>
              </a:prstGeom>
              <a:solidFill>
                <a:srgbClr val="bd8e3b">
                  <a:alpha val="65000"/>
                </a:srgbClr>
              </a:solidFill>
              <a:ln>
                <a:noFill/>
              </a:ln>
            </p:spPr>
            <p:style>
              <a:lnRef idx="0"/>
              <a:fillRef idx="0"/>
              <a:effectRef idx="0"/>
              <a:fontRef idx="minor"/>
            </p:style>
          </p:sp>
          <p:sp>
            <p:nvSpPr>
              <p:cNvPr id="394" name="CustomShape 31"/>
              <p:cNvSpPr/>
              <p:nvPr/>
            </p:nvSpPr>
            <p:spPr>
              <a:xfrm>
                <a:off x="11335320" y="519480"/>
                <a:ext cx="26640" cy="26640"/>
              </a:xfrm>
              <a:prstGeom prst="ellipse">
                <a:avLst/>
              </a:prstGeom>
              <a:solidFill>
                <a:srgbClr val="bd8e3b">
                  <a:alpha val="65000"/>
                </a:srgbClr>
              </a:solidFill>
              <a:ln>
                <a:noFill/>
              </a:ln>
            </p:spPr>
            <p:style>
              <a:lnRef idx="0"/>
              <a:fillRef idx="0"/>
              <a:effectRef idx="0"/>
              <a:fontRef idx="minor"/>
            </p:style>
          </p:sp>
          <p:sp>
            <p:nvSpPr>
              <p:cNvPr id="395" name="CustomShape 32"/>
              <p:cNvSpPr/>
              <p:nvPr/>
            </p:nvSpPr>
            <p:spPr>
              <a:xfrm>
                <a:off x="11459880" y="519480"/>
                <a:ext cx="26640" cy="26640"/>
              </a:xfrm>
              <a:prstGeom prst="ellipse">
                <a:avLst/>
              </a:prstGeom>
              <a:solidFill>
                <a:srgbClr val="bd8e3b">
                  <a:alpha val="65000"/>
                </a:srgbClr>
              </a:solidFill>
              <a:ln>
                <a:noFill/>
              </a:ln>
            </p:spPr>
            <p:style>
              <a:lnRef idx="0"/>
              <a:fillRef idx="0"/>
              <a:effectRef idx="0"/>
              <a:fontRef idx="minor"/>
            </p:style>
          </p:sp>
          <p:sp>
            <p:nvSpPr>
              <p:cNvPr id="396" name="CustomShape 33"/>
              <p:cNvSpPr/>
              <p:nvPr/>
            </p:nvSpPr>
            <p:spPr>
              <a:xfrm>
                <a:off x="11584800" y="519480"/>
                <a:ext cx="26640" cy="26640"/>
              </a:xfrm>
              <a:prstGeom prst="ellipse">
                <a:avLst/>
              </a:prstGeom>
              <a:solidFill>
                <a:srgbClr val="bd8e3b">
                  <a:alpha val="65000"/>
                </a:srgbClr>
              </a:solidFill>
              <a:ln>
                <a:noFill/>
              </a:ln>
            </p:spPr>
            <p:style>
              <a:lnRef idx="0"/>
              <a:fillRef idx="0"/>
              <a:effectRef idx="0"/>
              <a:fontRef idx="minor"/>
            </p:style>
          </p:sp>
          <p:sp>
            <p:nvSpPr>
              <p:cNvPr id="397" name="CustomShape 34"/>
              <p:cNvSpPr/>
              <p:nvPr/>
            </p:nvSpPr>
            <p:spPr>
              <a:xfrm>
                <a:off x="11709360" y="519480"/>
                <a:ext cx="26640" cy="26640"/>
              </a:xfrm>
              <a:prstGeom prst="ellipse">
                <a:avLst/>
              </a:prstGeom>
              <a:solidFill>
                <a:srgbClr val="bd8e3b">
                  <a:alpha val="65000"/>
                </a:srgbClr>
              </a:solidFill>
              <a:ln>
                <a:noFill/>
              </a:ln>
            </p:spPr>
            <p:style>
              <a:lnRef idx="0"/>
              <a:fillRef idx="0"/>
              <a:effectRef idx="0"/>
              <a:fontRef idx="minor"/>
            </p:style>
          </p:sp>
          <p:sp>
            <p:nvSpPr>
              <p:cNvPr id="398" name="CustomShape 35"/>
              <p:cNvSpPr/>
              <p:nvPr/>
            </p:nvSpPr>
            <p:spPr>
              <a:xfrm>
                <a:off x="10587240" y="641880"/>
                <a:ext cx="26640" cy="26640"/>
              </a:xfrm>
              <a:prstGeom prst="ellipse">
                <a:avLst/>
              </a:prstGeom>
              <a:solidFill>
                <a:srgbClr val="bd8e3b">
                  <a:alpha val="65000"/>
                </a:srgbClr>
              </a:solidFill>
              <a:ln>
                <a:noFill/>
              </a:ln>
            </p:spPr>
            <p:style>
              <a:lnRef idx="0"/>
              <a:fillRef idx="0"/>
              <a:effectRef idx="0"/>
              <a:fontRef idx="minor"/>
            </p:style>
          </p:sp>
          <p:sp>
            <p:nvSpPr>
              <p:cNvPr id="399" name="CustomShape 36"/>
              <p:cNvSpPr/>
              <p:nvPr/>
            </p:nvSpPr>
            <p:spPr>
              <a:xfrm>
                <a:off x="10712160" y="641880"/>
                <a:ext cx="26640" cy="26640"/>
              </a:xfrm>
              <a:prstGeom prst="ellipse">
                <a:avLst/>
              </a:prstGeom>
              <a:solidFill>
                <a:srgbClr val="bd8e3b">
                  <a:alpha val="65000"/>
                </a:srgbClr>
              </a:solidFill>
              <a:ln>
                <a:noFill/>
              </a:ln>
            </p:spPr>
            <p:style>
              <a:lnRef idx="0"/>
              <a:fillRef idx="0"/>
              <a:effectRef idx="0"/>
              <a:fontRef idx="minor"/>
            </p:style>
          </p:sp>
          <p:sp>
            <p:nvSpPr>
              <p:cNvPr id="400" name="CustomShape 37"/>
              <p:cNvSpPr/>
              <p:nvPr/>
            </p:nvSpPr>
            <p:spPr>
              <a:xfrm>
                <a:off x="10836720" y="641880"/>
                <a:ext cx="26640" cy="26640"/>
              </a:xfrm>
              <a:prstGeom prst="ellipse">
                <a:avLst/>
              </a:prstGeom>
              <a:solidFill>
                <a:srgbClr val="bd8e3b">
                  <a:alpha val="65000"/>
                </a:srgbClr>
              </a:solidFill>
              <a:ln>
                <a:noFill/>
              </a:ln>
            </p:spPr>
            <p:style>
              <a:lnRef idx="0"/>
              <a:fillRef idx="0"/>
              <a:effectRef idx="0"/>
              <a:fontRef idx="minor"/>
            </p:style>
          </p:sp>
          <p:sp>
            <p:nvSpPr>
              <p:cNvPr id="401" name="CustomShape 38"/>
              <p:cNvSpPr/>
              <p:nvPr/>
            </p:nvSpPr>
            <p:spPr>
              <a:xfrm>
                <a:off x="10961280" y="641880"/>
                <a:ext cx="26640" cy="26640"/>
              </a:xfrm>
              <a:prstGeom prst="ellipse">
                <a:avLst/>
              </a:prstGeom>
              <a:solidFill>
                <a:srgbClr val="bd8e3b">
                  <a:alpha val="65000"/>
                </a:srgbClr>
              </a:solidFill>
              <a:ln>
                <a:noFill/>
              </a:ln>
            </p:spPr>
            <p:style>
              <a:lnRef idx="0"/>
              <a:fillRef idx="0"/>
              <a:effectRef idx="0"/>
              <a:fontRef idx="minor"/>
            </p:style>
          </p:sp>
          <p:sp>
            <p:nvSpPr>
              <p:cNvPr id="402" name="CustomShape 39"/>
              <p:cNvSpPr/>
              <p:nvPr/>
            </p:nvSpPr>
            <p:spPr>
              <a:xfrm>
                <a:off x="11085840" y="641880"/>
                <a:ext cx="26640" cy="26640"/>
              </a:xfrm>
              <a:prstGeom prst="ellipse">
                <a:avLst/>
              </a:prstGeom>
              <a:solidFill>
                <a:srgbClr val="bd8e3b">
                  <a:alpha val="65000"/>
                </a:srgbClr>
              </a:solidFill>
              <a:ln>
                <a:noFill/>
              </a:ln>
            </p:spPr>
            <p:style>
              <a:lnRef idx="0"/>
              <a:fillRef idx="0"/>
              <a:effectRef idx="0"/>
              <a:fontRef idx="minor"/>
            </p:style>
          </p:sp>
          <p:sp>
            <p:nvSpPr>
              <p:cNvPr id="403" name="CustomShape 40"/>
              <p:cNvSpPr/>
              <p:nvPr/>
            </p:nvSpPr>
            <p:spPr>
              <a:xfrm>
                <a:off x="11210760" y="641880"/>
                <a:ext cx="26640" cy="26640"/>
              </a:xfrm>
              <a:prstGeom prst="ellipse">
                <a:avLst/>
              </a:prstGeom>
              <a:solidFill>
                <a:srgbClr val="bd8e3b">
                  <a:alpha val="65000"/>
                </a:srgbClr>
              </a:solidFill>
              <a:ln>
                <a:noFill/>
              </a:ln>
            </p:spPr>
            <p:style>
              <a:lnRef idx="0"/>
              <a:fillRef idx="0"/>
              <a:effectRef idx="0"/>
              <a:fontRef idx="minor"/>
            </p:style>
          </p:sp>
          <p:sp>
            <p:nvSpPr>
              <p:cNvPr id="404" name="CustomShape 41"/>
              <p:cNvSpPr/>
              <p:nvPr/>
            </p:nvSpPr>
            <p:spPr>
              <a:xfrm>
                <a:off x="11335320" y="641880"/>
                <a:ext cx="26640" cy="26640"/>
              </a:xfrm>
              <a:prstGeom prst="ellipse">
                <a:avLst/>
              </a:prstGeom>
              <a:solidFill>
                <a:srgbClr val="bd8e3b">
                  <a:alpha val="65000"/>
                </a:srgbClr>
              </a:solidFill>
              <a:ln>
                <a:noFill/>
              </a:ln>
            </p:spPr>
            <p:style>
              <a:lnRef idx="0"/>
              <a:fillRef idx="0"/>
              <a:effectRef idx="0"/>
              <a:fontRef idx="minor"/>
            </p:style>
          </p:sp>
          <p:sp>
            <p:nvSpPr>
              <p:cNvPr id="405" name="CustomShape 42"/>
              <p:cNvSpPr/>
              <p:nvPr/>
            </p:nvSpPr>
            <p:spPr>
              <a:xfrm>
                <a:off x="11459880" y="641880"/>
                <a:ext cx="26640" cy="26640"/>
              </a:xfrm>
              <a:prstGeom prst="ellipse">
                <a:avLst/>
              </a:prstGeom>
              <a:solidFill>
                <a:srgbClr val="bd8e3b">
                  <a:alpha val="65000"/>
                </a:srgbClr>
              </a:solidFill>
              <a:ln>
                <a:noFill/>
              </a:ln>
            </p:spPr>
            <p:style>
              <a:lnRef idx="0"/>
              <a:fillRef idx="0"/>
              <a:effectRef idx="0"/>
              <a:fontRef idx="minor"/>
            </p:style>
          </p:sp>
          <p:sp>
            <p:nvSpPr>
              <p:cNvPr id="406" name="CustomShape 43"/>
              <p:cNvSpPr/>
              <p:nvPr/>
            </p:nvSpPr>
            <p:spPr>
              <a:xfrm>
                <a:off x="11584800" y="641880"/>
                <a:ext cx="26640" cy="26640"/>
              </a:xfrm>
              <a:prstGeom prst="ellipse">
                <a:avLst/>
              </a:prstGeom>
              <a:solidFill>
                <a:srgbClr val="bd8e3b">
                  <a:alpha val="65000"/>
                </a:srgbClr>
              </a:solidFill>
              <a:ln>
                <a:noFill/>
              </a:ln>
            </p:spPr>
            <p:style>
              <a:lnRef idx="0"/>
              <a:fillRef idx="0"/>
              <a:effectRef idx="0"/>
              <a:fontRef idx="minor"/>
            </p:style>
          </p:sp>
          <p:sp>
            <p:nvSpPr>
              <p:cNvPr id="407" name="CustomShape 44"/>
              <p:cNvSpPr/>
              <p:nvPr/>
            </p:nvSpPr>
            <p:spPr>
              <a:xfrm>
                <a:off x="11709360" y="641880"/>
                <a:ext cx="26640" cy="26640"/>
              </a:xfrm>
              <a:prstGeom prst="ellipse">
                <a:avLst/>
              </a:prstGeom>
              <a:solidFill>
                <a:srgbClr val="bd8e3b">
                  <a:alpha val="65000"/>
                </a:srgbClr>
              </a:solidFill>
              <a:ln>
                <a:noFill/>
              </a:ln>
            </p:spPr>
            <p:style>
              <a:lnRef idx="0"/>
              <a:fillRef idx="0"/>
              <a:effectRef idx="0"/>
              <a:fontRef idx="minor"/>
            </p:style>
          </p:sp>
          <p:sp>
            <p:nvSpPr>
              <p:cNvPr id="408" name="CustomShape 45"/>
              <p:cNvSpPr/>
              <p:nvPr/>
            </p:nvSpPr>
            <p:spPr>
              <a:xfrm>
                <a:off x="10587240" y="763920"/>
                <a:ext cx="26640" cy="26640"/>
              </a:xfrm>
              <a:prstGeom prst="ellipse">
                <a:avLst/>
              </a:prstGeom>
              <a:solidFill>
                <a:srgbClr val="bd8e3b">
                  <a:alpha val="65000"/>
                </a:srgbClr>
              </a:solidFill>
              <a:ln>
                <a:noFill/>
              </a:ln>
            </p:spPr>
            <p:style>
              <a:lnRef idx="0"/>
              <a:fillRef idx="0"/>
              <a:effectRef idx="0"/>
              <a:fontRef idx="minor"/>
            </p:style>
          </p:sp>
          <p:sp>
            <p:nvSpPr>
              <p:cNvPr id="409" name="CustomShape 46"/>
              <p:cNvSpPr/>
              <p:nvPr/>
            </p:nvSpPr>
            <p:spPr>
              <a:xfrm>
                <a:off x="10712160" y="763920"/>
                <a:ext cx="26640" cy="26640"/>
              </a:xfrm>
              <a:prstGeom prst="ellipse">
                <a:avLst/>
              </a:prstGeom>
              <a:solidFill>
                <a:srgbClr val="bd8e3b">
                  <a:alpha val="65000"/>
                </a:srgbClr>
              </a:solidFill>
              <a:ln>
                <a:noFill/>
              </a:ln>
            </p:spPr>
            <p:style>
              <a:lnRef idx="0"/>
              <a:fillRef idx="0"/>
              <a:effectRef idx="0"/>
              <a:fontRef idx="minor"/>
            </p:style>
          </p:sp>
          <p:sp>
            <p:nvSpPr>
              <p:cNvPr id="410" name="CustomShape 47"/>
              <p:cNvSpPr/>
              <p:nvPr/>
            </p:nvSpPr>
            <p:spPr>
              <a:xfrm>
                <a:off x="10836720" y="763920"/>
                <a:ext cx="26640" cy="26640"/>
              </a:xfrm>
              <a:prstGeom prst="ellipse">
                <a:avLst/>
              </a:prstGeom>
              <a:solidFill>
                <a:srgbClr val="bd8e3b">
                  <a:alpha val="65000"/>
                </a:srgbClr>
              </a:solidFill>
              <a:ln>
                <a:noFill/>
              </a:ln>
            </p:spPr>
            <p:style>
              <a:lnRef idx="0"/>
              <a:fillRef idx="0"/>
              <a:effectRef idx="0"/>
              <a:fontRef idx="minor"/>
            </p:style>
          </p:sp>
          <p:sp>
            <p:nvSpPr>
              <p:cNvPr id="411" name="CustomShape 48"/>
              <p:cNvSpPr/>
              <p:nvPr/>
            </p:nvSpPr>
            <p:spPr>
              <a:xfrm>
                <a:off x="10961280" y="763920"/>
                <a:ext cx="26640" cy="26640"/>
              </a:xfrm>
              <a:prstGeom prst="ellipse">
                <a:avLst/>
              </a:prstGeom>
              <a:solidFill>
                <a:srgbClr val="bd8e3b">
                  <a:alpha val="65000"/>
                </a:srgbClr>
              </a:solidFill>
              <a:ln>
                <a:noFill/>
              </a:ln>
            </p:spPr>
            <p:style>
              <a:lnRef idx="0"/>
              <a:fillRef idx="0"/>
              <a:effectRef idx="0"/>
              <a:fontRef idx="minor"/>
            </p:style>
          </p:sp>
          <p:sp>
            <p:nvSpPr>
              <p:cNvPr id="412" name="CustomShape 49"/>
              <p:cNvSpPr/>
              <p:nvPr/>
            </p:nvSpPr>
            <p:spPr>
              <a:xfrm>
                <a:off x="11085840" y="763920"/>
                <a:ext cx="26640" cy="26640"/>
              </a:xfrm>
              <a:prstGeom prst="ellipse">
                <a:avLst/>
              </a:prstGeom>
              <a:solidFill>
                <a:srgbClr val="bd8e3b">
                  <a:alpha val="65000"/>
                </a:srgbClr>
              </a:solidFill>
              <a:ln>
                <a:noFill/>
              </a:ln>
            </p:spPr>
            <p:style>
              <a:lnRef idx="0"/>
              <a:fillRef idx="0"/>
              <a:effectRef idx="0"/>
              <a:fontRef idx="minor"/>
            </p:style>
          </p:sp>
          <p:sp>
            <p:nvSpPr>
              <p:cNvPr id="413" name="CustomShape 50"/>
              <p:cNvSpPr/>
              <p:nvPr/>
            </p:nvSpPr>
            <p:spPr>
              <a:xfrm>
                <a:off x="11210760" y="763920"/>
                <a:ext cx="26640" cy="26640"/>
              </a:xfrm>
              <a:prstGeom prst="ellipse">
                <a:avLst/>
              </a:prstGeom>
              <a:solidFill>
                <a:srgbClr val="bd8e3b">
                  <a:alpha val="65000"/>
                </a:srgbClr>
              </a:solidFill>
              <a:ln>
                <a:noFill/>
              </a:ln>
            </p:spPr>
            <p:style>
              <a:lnRef idx="0"/>
              <a:fillRef idx="0"/>
              <a:effectRef idx="0"/>
              <a:fontRef idx="minor"/>
            </p:style>
          </p:sp>
          <p:sp>
            <p:nvSpPr>
              <p:cNvPr id="414" name="CustomShape 51"/>
              <p:cNvSpPr/>
              <p:nvPr/>
            </p:nvSpPr>
            <p:spPr>
              <a:xfrm>
                <a:off x="11335320" y="763920"/>
                <a:ext cx="26640" cy="26640"/>
              </a:xfrm>
              <a:prstGeom prst="ellipse">
                <a:avLst/>
              </a:prstGeom>
              <a:solidFill>
                <a:srgbClr val="bd8e3b">
                  <a:alpha val="65000"/>
                </a:srgbClr>
              </a:solidFill>
              <a:ln>
                <a:noFill/>
              </a:ln>
            </p:spPr>
            <p:style>
              <a:lnRef idx="0"/>
              <a:fillRef idx="0"/>
              <a:effectRef idx="0"/>
              <a:fontRef idx="minor"/>
            </p:style>
          </p:sp>
          <p:sp>
            <p:nvSpPr>
              <p:cNvPr id="415" name="CustomShape 52"/>
              <p:cNvSpPr/>
              <p:nvPr/>
            </p:nvSpPr>
            <p:spPr>
              <a:xfrm>
                <a:off x="11459880" y="763920"/>
                <a:ext cx="26640" cy="26640"/>
              </a:xfrm>
              <a:prstGeom prst="ellipse">
                <a:avLst/>
              </a:prstGeom>
              <a:solidFill>
                <a:srgbClr val="bd8e3b">
                  <a:alpha val="65000"/>
                </a:srgbClr>
              </a:solidFill>
              <a:ln>
                <a:noFill/>
              </a:ln>
            </p:spPr>
            <p:style>
              <a:lnRef idx="0"/>
              <a:fillRef idx="0"/>
              <a:effectRef idx="0"/>
              <a:fontRef idx="minor"/>
            </p:style>
          </p:sp>
          <p:sp>
            <p:nvSpPr>
              <p:cNvPr id="416" name="CustomShape 53"/>
              <p:cNvSpPr/>
              <p:nvPr/>
            </p:nvSpPr>
            <p:spPr>
              <a:xfrm>
                <a:off x="11584800" y="763920"/>
                <a:ext cx="26640" cy="26640"/>
              </a:xfrm>
              <a:prstGeom prst="ellipse">
                <a:avLst/>
              </a:prstGeom>
              <a:solidFill>
                <a:srgbClr val="bd8e3b">
                  <a:alpha val="65000"/>
                </a:srgbClr>
              </a:solidFill>
              <a:ln>
                <a:noFill/>
              </a:ln>
            </p:spPr>
            <p:style>
              <a:lnRef idx="0"/>
              <a:fillRef idx="0"/>
              <a:effectRef idx="0"/>
              <a:fontRef idx="minor"/>
            </p:style>
          </p:sp>
          <p:sp>
            <p:nvSpPr>
              <p:cNvPr id="417" name="CustomShape 54"/>
              <p:cNvSpPr/>
              <p:nvPr/>
            </p:nvSpPr>
            <p:spPr>
              <a:xfrm>
                <a:off x="11709360" y="763920"/>
                <a:ext cx="26640" cy="26640"/>
              </a:xfrm>
              <a:prstGeom prst="ellipse">
                <a:avLst/>
              </a:prstGeom>
              <a:solidFill>
                <a:srgbClr val="bd8e3b">
                  <a:alpha val="65000"/>
                </a:srgbClr>
              </a:solidFill>
              <a:ln>
                <a:noFill/>
              </a:ln>
            </p:spPr>
            <p:style>
              <a:lnRef idx="0"/>
              <a:fillRef idx="0"/>
              <a:effectRef idx="0"/>
              <a:fontRef idx="minor"/>
            </p:style>
          </p:sp>
          <p:sp>
            <p:nvSpPr>
              <p:cNvPr id="418" name="CustomShape 55"/>
              <p:cNvSpPr/>
              <p:nvPr/>
            </p:nvSpPr>
            <p:spPr>
              <a:xfrm>
                <a:off x="10587240" y="886320"/>
                <a:ext cx="26640" cy="26640"/>
              </a:xfrm>
              <a:prstGeom prst="ellipse">
                <a:avLst/>
              </a:prstGeom>
              <a:solidFill>
                <a:srgbClr val="bd8e3b">
                  <a:alpha val="65000"/>
                </a:srgbClr>
              </a:solidFill>
              <a:ln>
                <a:noFill/>
              </a:ln>
            </p:spPr>
            <p:style>
              <a:lnRef idx="0"/>
              <a:fillRef idx="0"/>
              <a:effectRef idx="0"/>
              <a:fontRef idx="minor"/>
            </p:style>
          </p:sp>
          <p:sp>
            <p:nvSpPr>
              <p:cNvPr id="419" name="CustomShape 56"/>
              <p:cNvSpPr/>
              <p:nvPr/>
            </p:nvSpPr>
            <p:spPr>
              <a:xfrm>
                <a:off x="10712160" y="886320"/>
                <a:ext cx="26640" cy="26640"/>
              </a:xfrm>
              <a:prstGeom prst="ellipse">
                <a:avLst/>
              </a:prstGeom>
              <a:solidFill>
                <a:srgbClr val="bd8e3b">
                  <a:alpha val="65000"/>
                </a:srgbClr>
              </a:solidFill>
              <a:ln>
                <a:noFill/>
              </a:ln>
            </p:spPr>
            <p:style>
              <a:lnRef idx="0"/>
              <a:fillRef idx="0"/>
              <a:effectRef idx="0"/>
              <a:fontRef idx="minor"/>
            </p:style>
          </p:sp>
          <p:sp>
            <p:nvSpPr>
              <p:cNvPr id="420" name="CustomShape 57"/>
              <p:cNvSpPr/>
              <p:nvPr/>
            </p:nvSpPr>
            <p:spPr>
              <a:xfrm>
                <a:off x="10836720" y="886320"/>
                <a:ext cx="26640" cy="26640"/>
              </a:xfrm>
              <a:prstGeom prst="ellipse">
                <a:avLst/>
              </a:prstGeom>
              <a:solidFill>
                <a:srgbClr val="bd8e3b">
                  <a:alpha val="65000"/>
                </a:srgbClr>
              </a:solidFill>
              <a:ln>
                <a:noFill/>
              </a:ln>
            </p:spPr>
            <p:style>
              <a:lnRef idx="0"/>
              <a:fillRef idx="0"/>
              <a:effectRef idx="0"/>
              <a:fontRef idx="minor"/>
            </p:style>
          </p:sp>
          <p:sp>
            <p:nvSpPr>
              <p:cNvPr id="421" name="CustomShape 58"/>
              <p:cNvSpPr/>
              <p:nvPr/>
            </p:nvSpPr>
            <p:spPr>
              <a:xfrm>
                <a:off x="10961280" y="886320"/>
                <a:ext cx="26640" cy="26640"/>
              </a:xfrm>
              <a:prstGeom prst="ellipse">
                <a:avLst/>
              </a:prstGeom>
              <a:solidFill>
                <a:srgbClr val="bd8e3b">
                  <a:alpha val="65000"/>
                </a:srgbClr>
              </a:solidFill>
              <a:ln>
                <a:noFill/>
              </a:ln>
            </p:spPr>
            <p:style>
              <a:lnRef idx="0"/>
              <a:fillRef idx="0"/>
              <a:effectRef idx="0"/>
              <a:fontRef idx="minor"/>
            </p:style>
          </p:sp>
          <p:sp>
            <p:nvSpPr>
              <p:cNvPr id="422" name="CustomShape 59"/>
              <p:cNvSpPr/>
              <p:nvPr/>
            </p:nvSpPr>
            <p:spPr>
              <a:xfrm>
                <a:off x="11085840" y="886320"/>
                <a:ext cx="26640" cy="26640"/>
              </a:xfrm>
              <a:prstGeom prst="ellipse">
                <a:avLst/>
              </a:prstGeom>
              <a:solidFill>
                <a:srgbClr val="bd8e3b">
                  <a:alpha val="65000"/>
                </a:srgbClr>
              </a:solidFill>
              <a:ln>
                <a:noFill/>
              </a:ln>
            </p:spPr>
            <p:style>
              <a:lnRef idx="0"/>
              <a:fillRef idx="0"/>
              <a:effectRef idx="0"/>
              <a:fontRef idx="minor"/>
            </p:style>
          </p:sp>
          <p:sp>
            <p:nvSpPr>
              <p:cNvPr id="423" name="CustomShape 60"/>
              <p:cNvSpPr/>
              <p:nvPr/>
            </p:nvSpPr>
            <p:spPr>
              <a:xfrm>
                <a:off x="11210760" y="886320"/>
                <a:ext cx="26640" cy="26640"/>
              </a:xfrm>
              <a:prstGeom prst="ellipse">
                <a:avLst/>
              </a:prstGeom>
              <a:solidFill>
                <a:srgbClr val="bd8e3b">
                  <a:alpha val="65000"/>
                </a:srgbClr>
              </a:solidFill>
              <a:ln>
                <a:noFill/>
              </a:ln>
            </p:spPr>
            <p:style>
              <a:lnRef idx="0"/>
              <a:fillRef idx="0"/>
              <a:effectRef idx="0"/>
              <a:fontRef idx="minor"/>
            </p:style>
          </p:sp>
          <p:sp>
            <p:nvSpPr>
              <p:cNvPr id="424" name="CustomShape 61"/>
              <p:cNvSpPr/>
              <p:nvPr/>
            </p:nvSpPr>
            <p:spPr>
              <a:xfrm>
                <a:off x="11335320" y="886320"/>
                <a:ext cx="26640" cy="26640"/>
              </a:xfrm>
              <a:prstGeom prst="ellipse">
                <a:avLst/>
              </a:prstGeom>
              <a:solidFill>
                <a:srgbClr val="bd8e3b">
                  <a:alpha val="65000"/>
                </a:srgbClr>
              </a:solidFill>
              <a:ln>
                <a:noFill/>
              </a:ln>
            </p:spPr>
            <p:style>
              <a:lnRef idx="0"/>
              <a:fillRef idx="0"/>
              <a:effectRef idx="0"/>
              <a:fontRef idx="minor"/>
            </p:style>
          </p:sp>
          <p:sp>
            <p:nvSpPr>
              <p:cNvPr id="425" name="CustomShape 62"/>
              <p:cNvSpPr/>
              <p:nvPr/>
            </p:nvSpPr>
            <p:spPr>
              <a:xfrm>
                <a:off x="11459880" y="886320"/>
                <a:ext cx="26640" cy="26640"/>
              </a:xfrm>
              <a:prstGeom prst="ellipse">
                <a:avLst/>
              </a:prstGeom>
              <a:solidFill>
                <a:srgbClr val="bd8e3b">
                  <a:alpha val="65000"/>
                </a:srgbClr>
              </a:solidFill>
              <a:ln>
                <a:noFill/>
              </a:ln>
            </p:spPr>
            <p:style>
              <a:lnRef idx="0"/>
              <a:fillRef idx="0"/>
              <a:effectRef idx="0"/>
              <a:fontRef idx="minor"/>
            </p:style>
          </p:sp>
          <p:sp>
            <p:nvSpPr>
              <p:cNvPr id="426" name="CustomShape 63"/>
              <p:cNvSpPr/>
              <p:nvPr/>
            </p:nvSpPr>
            <p:spPr>
              <a:xfrm>
                <a:off x="11584800" y="886320"/>
                <a:ext cx="26640" cy="26640"/>
              </a:xfrm>
              <a:prstGeom prst="ellipse">
                <a:avLst/>
              </a:prstGeom>
              <a:solidFill>
                <a:srgbClr val="bd8e3b">
                  <a:alpha val="65000"/>
                </a:srgbClr>
              </a:solidFill>
              <a:ln>
                <a:noFill/>
              </a:ln>
            </p:spPr>
            <p:style>
              <a:lnRef idx="0"/>
              <a:fillRef idx="0"/>
              <a:effectRef idx="0"/>
              <a:fontRef idx="minor"/>
            </p:style>
          </p:sp>
          <p:sp>
            <p:nvSpPr>
              <p:cNvPr id="427" name="CustomShape 64"/>
              <p:cNvSpPr/>
              <p:nvPr/>
            </p:nvSpPr>
            <p:spPr>
              <a:xfrm>
                <a:off x="11709360" y="886320"/>
                <a:ext cx="26640" cy="26640"/>
              </a:xfrm>
              <a:prstGeom prst="ellipse">
                <a:avLst/>
              </a:prstGeom>
              <a:solidFill>
                <a:srgbClr val="bd8e3b">
                  <a:alpha val="65000"/>
                </a:srgbClr>
              </a:solidFill>
              <a:ln>
                <a:noFill/>
              </a:ln>
            </p:spPr>
            <p:style>
              <a:lnRef idx="0"/>
              <a:fillRef idx="0"/>
              <a:effectRef idx="0"/>
              <a:fontRef idx="minor"/>
            </p:style>
          </p:sp>
        </p:grpSp>
        <p:grpSp>
          <p:nvGrpSpPr>
            <p:cNvPr id="428" name="Group 65"/>
            <p:cNvGrpSpPr/>
            <p:nvPr/>
          </p:nvGrpSpPr>
          <p:grpSpPr>
            <a:xfrm>
              <a:off x="-113400" y="1827720"/>
              <a:ext cx="12419640" cy="5032800"/>
              <a:chOff x="-113400" y="1827720"/>
              <a:chExt cx="12419640" cy="5032800"/>
            </a:xfrm>
          </p:grpSpPr>
          <p:grpSp>
            <p:nvGrpSpPr>
              <p:cNvPr id="429" name="Group 66"/>
              <p:cNvGrpSpPr/>
              <p:nvPr/>
            </p:nvGrpSpPr>
            <p:grpSpPr>
              <a:xfrm>
                <a:off x="-113400" y="5712840"/>
                <a:ext cx="1239120" cy="1147680"/>
                <a:chOff x="-113400" y="5712840"/>
                <a:chExt cx="1239120" cy="1147680"/>
              </a:xfrm>
            </p:grpSpPr>
            <p:sp>
              <p:nvSpPr>
                <p:cNvPr id="430" name="CustomShape 67"/>
                <p:cNvSpPr/>
                <p:nvPr/>
              </p:nvSpPr>
              <p:spPr>
                <a:xfrm rot="9956400">
                  <a:off x="-67680" y="6364440"/>
                  <a:ext cx="543960" cy="436320"/>
                </a:xfrm>
                <a:prstGeom prst="parallelogram">
                  <a:avLst>
                    <a:gd name="adj" fmla="val 25000"/>
                  </a:avLst>
                </a:prstGeom>
                <a:solidFill>
                  <a:srgbClr val="dbdbdb"/>
                </a:solidFill>
                <a:ln>
                  <a:noFill/>
                </a:ln>
              </p:spPr>
              <p:style>
                <a:lnRef idx="2">
                  <a:schemeClr val="accent1">
                    <a:shade val="50000"/>
                  </a:schemeClr>
                </a:lnRef>
                <a:fillRef idx="1">
                  <a:schemeClr val="accent1"/>
                </a:fillRef>
                <a:effectRef idx="0">
                  <a:schemeClr val="accent1"/>
                </a:effectRef>
                <a:fontRef idx="minor"/>
              </p:style>
            </p:sp>
            <p:sp>
              <p:nvSpPr>
                <p:cNvPr id="431" name="CustomShape 68"/>
                <p:cNvSpPr/>
                <p:nvPr/>
              </p:nvSpPr>
              <p:spPr>
                <a:xfrm rot="9956400">
                  <a:off x="-77760" y="5848200"/>
                  <a:ext cx="1168200" cy="436320"/>
                </a:xfrm>
                <a:prstGeom prst="parallelogram">
                  <a:avLst>
                    <a:gd name="adj"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grpSp>
          <p:sp>
            <p:nvSpPr>
              <p:cNvPr id="432" name="CustomShape 69"/>
              <p:cNvSpPr/>
              <p:nvPr/>
            </p:nvSpPr>
            <p:spPr>
              <a:xfrm rot="20756400">
                <a:off x="11288520" y="3059280"/>
                <a:ext cx="979200" cy="436320"/>
              </a:xfrm>
              <a:prstGeom prst="parallelogram">
                <a:avLst>
                  <a:gd name="adj" fmla="val 25000"/>
                </a:avLst>
              </a:prstGeom>
              <a:solidFill>
                <a:srgbClr val="bf9000"/>
              </a:solidFill>
              <a:ln>
                <a:noFill/>
              </a:ln>
            </p:spPr>
            <p:style>
              <a:lnRef idx="2">
                <a:schemeClr val="accent1">
                  <a:shade val="50000"/>
                </a:schemeClr>
              </a:lnRef>
              <a:fillRef idx="1">
                <a:schemeClr val="accent1"/>
              </a:fillRef>
              <a:effectRef idx="0">
                <a:schemeClr val="accent1"/>
              </a:effectRef>
              <a:fontRef idx="minor"/>
            </p:style>
          </p:sp>
          <p:sp>
            <p:nvSpPr>
              <p:cNvPr id="433" name="CustomShape 70"/>
              <p:cNvSpPr/>
              <p:nvPr/>
            </p:nvSpPr>
            <p:spPr>
              <a:xfrm rot="20756400">
                <a:off x="-63360" y="1891080"/>
                <a:ext cx="569520" cy="376560"/>
              </a:xfrm>
              <a:prstGeom prst="parallelogram">
                <a:avLst>
                  <a:gd name="adj" fmla="val 25000"/>
                </a:avLst>
              </a:prstGeom>
              <a:solidFill>
                <a:srgbClr val="a77e05"/>
              </a:solidFill>
              <a:ln>
                <a:noFill/>
              </a:ln>
            </p:spPr>
            <p:style>
              <a:lnRef idx="2">
                <a:schemeClr val="accent1">
                  <a:shade val="50000"/>
                </a:schemeClr>
              </a:lnRef>
              <a:fillRef idx="1">
                <a:schemeClr val="accent1"/>
              </a:fillRef>
              <a:effectRef idx="0">
                <a:schemeClr val="accent1"/>
              </a:effectRef>
              <a:fontRef idx="minor"/>
            </p:style>
          </p:sp>
          <p:sp>
            <p:nvSpPr>
              <p:cNvPr id="434" name="Line 71"/>
              <p:cNvSpPr/>
              <p:nvPr/>
            </p:nvSpPr>
            <p:spPr>
              <a:xfrm flipV="1">
                <a:off x="0" y="5537160"/>
                <a:ext cx="1076400" cy="279000"/>
              </a:xfrm>
              <a:prstGeom prst="line">
                <a:avLst/>
              </a:prstGeom>
              <a:ln>
                <a:solidFill>
                  <a:srgbClr val="f5c059"/>
                </a:solidFill>
              </a:ln>
            </p:spPr>
            <p:style>
              <a:lnRef idx="1">
                <a:schemeClr val="accent1"/>
              </a:lnRef>
              <a:fillRef idx="0">
                <a:schemeClr val="accent1"/>
              </a:fillRef>
              <a:effectRef idx="0">
                <a:schemeClr val="accent1"/>
              </a:effectRef>
              <a:fontRef idx="minor"/>
            </p:style>
          </p:sp>
          <p:sp>
            <p:nvSpPr>
              <p:cNvPr id="435" name="Line 72"/>
              <p:cNvSpPr/>
              <p:nvPr/>
            </p:nvSpPr>
            <p:spPr>
              <a:xfrm flipV="1">
                <a:off x="11405520" y="3497040"/>
                <a:ext cx="791280" cy="204480"/>
              </a:xfrm>
              <a:prstGeom prst="line">
                <a:avLst/>
              </a:prstGeom>
              <a:ln>
                <a:solidFill>
                  <a:srgbClr val="f5c059"/>
                </a:solidFill>
              </a:ln>
            </p:spPr>
            <p:style>
              <a:lnRef idx="1">
                <a:schemeClr val="accent1"/>
              </a:lnRef>
              <a:fillRef idx="0">
                <a:schemeClr val="accent1"/>
              </a:fillRef>
              <a:effectRef idx="0">
                <a:schemeClr val="accent1"/>
              </a:effectRef>
              <a:fontRef idx="minor"/>
            </p:style>
          </p:sp>
        </p:grpSp>
        <p:sp>
          <p:nvSpPr>
            <p:cNvPr id="436" name="Line 73"/>
            <p:cNvSpPr/>
            <p:nvPr/>
          </p:nvSpPr>
          <p:spPr>
            <a:xfrm>
              <a:off x="658440" y="1011240"/>
              <a:ext cx="3464640" cy="0"/>
            </a:xfrm>
            <a:prstGeom prst="line">
              <a:avLst/>
            </a:prstGeom>
            <a:ln>
              <a:solidFill>
                <a:srgbClr val="232524"/>
              </a:solidFill>
            </a:ln>
          </p:spPr>
          <p:style>
            <a:lnRef idx="1">
              <a:schemeClr val="accent1"/>
            </a:lnRef>
            <a:fillRef idx="0">
              <a:schemeClr val="accent1"/>
            </a:fillRef>
            <a:effectRef idx="0">
              <a:schemeClr val="accent1"/>
            </a:effectRef>
            <a:fontRef idx="minor"/>
          </p:style>
        </p:sp>
      </p:grpSp>
      <p:sp>
        <p:nvSpPr>
          <p:cNvPr id="437" name="PlaceHolder 74"/>
          <p:cNvSpPr>
            <a:spLocks noGrp="1"/>
          </p:cNvSpPr>
          <p:nvPr>
            <p:ph type="title"/>
          </p:nvPr>
        </p:nvSpPr>
        <p:spPr>
          <a:xfrm>
            <a:off x="1198800" y="2484000"/>
            <a:ext cx="9798480" cy="1018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438" name="PlaceHolder 7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75" name="Group 1"/>
          <p:cNvGrpSpPr/>
          <p:nvPr/>
        </p:nvGrpSpPr>
        <p:grpSpPr>
          <a:xfrm>
            <a:off x="-113400" y="0"/>
            <a:ext cx="12419640" cy="6920280"/>
            <a:chOff x="-113400" y="0"/>
            <a:chExt cx="12419640" cy="6920280"/>
          </a:xfrm>
        </p:grpSpPr>
        <p:pic>
          <p:nvPicPr>
            <p:cNvPr id="476" name="图片 41" descr="5_5b5dd265-5f0e-42cd-8b32-f661d5b3f594"/>
            <p:cNvPicPr/>
            <p:nvPr/>
          </p:nvPicPr>
          <p:blipFill>
            <a:blip r:embed="rId2">
              <a:grayscl/>
              <a:lum bright="-6000"/>
            </a:blip>
            <a:srcRect l="0" t="0" r="0" b="18495"/>
            <a:stretch/>
          </p:blipFill>
          <p:spPr>
            <a:xfrm>
              <a:off x="0" y="720"/>
              <a:ext cx="12223080" cy="6919560"/>
            </a:xfrm>
            <a:prstGeom prst="rect">
              <a:avLst/>
            </a:prstGeom>
            <a:ln>
              <a:noFill/>
            </a:ln>
          </p:spPr>
        </p:pic>
        <p:sp>
          <p:nvSpPr>
            <p:cNvPr id="477" name="CustomShape 2"/>
            <p:cNvSpPr/>
            <p:nvPr/>
          </p:nvSpPr>
          <p:spPr>
            <a:xfrm>
              <a:off x="0" y="0"/>
              <a:ext cx="12191040" cy="68598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p:style>
        </p:sp>
        <p:pic>
          <p:nvPicPr>
            <p:cNvPr id="478" name="图片 5" descr="图片1"/>
            <p:cNvPicPr/>
            <p:nvPr/>
          </p:nvPicPr>
          <p:blipFill>
            <a:blip r:embed="rId3">
              <a:alphaModFix amt="65000"/>
            </a:blip>
            <a:stretch/>
          </p:blipFill>
          <p:spPr>
            <a:xfrm>
              <a:off x="690480" y="388080"/>
              <a:ext cx="10809360" cy="6080760"/>
            </a:xfrm>
            <a:prstGeom prst="rect">
              <a:avLst/>
            </a:prstGeom>
            <a:ln w="19080">
              <a:noFill/>
            </a:ln>
          </p:spPr>
        </p:pic>
        <p:sp>
          <p:nvSpPr>
            <p:cNvPr id="479" name="CustomShape 3"/>
            <p:cNvSpPr/>
            <p:nvPr/>
          </p:nvSpPr>
          <p:spPr>
            <a:xfrm>
              <a:off x="690480" y="388080"/>
              <a:ext cx="10810080" cy="6080760"/>
            </a:xfrm>
            <a:prstGeom prst="rect">
              <a:avLst/>
            </a:prstGeom>
            <a:noFill/>
            <a:ln>
              <a:solidFill>
                <a:schemeClr val="bg1">
                  <a:lumMod val="65000"/>
                </a:schemeClr>
              </a:solidFill>
            </a:ln>
            <a:effectLst>
              <a:outerShdw algn="tl" blurRad="50800" dir="2700000" dist="37674" rotWithShape="0">
                <a:srgbClr val="000000">
                  <a:alpha val="70000"/>
                </a:srgbClr>
              </a:outerShdw>
            </a:effectLst>
          </p:spPr>
          <p:style>
            <a:lnRef idx="2">
              <a:schemeClr val="accent1">
                <a:shade val="50000"/>
              </a:schemeClr>
            </a:lnRef>
            <a:fillRef idx="1">
              <a:schemeClr val="accent1"/>
            </a:fillRef>
            <a:effectRef idx="0">
              <a:schemeClr val="accent1"/>
            </a:effectRef>
            <a:fontRef idx="minor"/>
          </p:style>
        </p:sp>
        <p:pic>
          <p:nvPicPr>
            <p:cNvPr id="480" name="图片 6" descr=""/>
            <p:cNvPicPr/>
            <p:nvPr/>
          </p:nvPicPr>
          <p:blipFill>
            <a:blip r:embed="rId4">
              <a:grayscl/>
            </a:blip>
            <a:srcRect l="0" t="40536" r="73558" b="21454"/>
            <a:stretch/>
          </p:blipFill>
          <p:spPr>
            <a:xfrm>
              <a:off x="270000" y="4588560"/>
              <a:ext cx="450000" cy="1880280"/>
            </a:xfrm>
            <a:prstGeom prst="rect">
              <a:avLst/>
            </a:prstGeom>
            <a:ln>
              <a:noFill/>
            </a:ln>
          </p:spPr>
        </p:pic>
        <p:grpSp>
          <p:nvGrpSpPr>
            <p:cNvPr id="481" name="Group 4"/>
            <p:cNvGrpSpPr/>
            <p:nvPr/>
          </p:nvGrpSpPr>
          <p:grpSpPr>
            <a:xfrm>
              <a:off x="10587240" y="275040"/>
              <a:ext cx="1148760" cy="637920"/>
              <a:chOff x="10587240" y="275040"/>
              <a:chExt cx="1148760" cy="637920"/>
            </a:xfrm>
          </p:grpSpPr>
          <p:sp>
            <p:nvSpPr>
              <p:cNvPr id="482" name="CustomShape 5"/>
              <p:cNvSpPr/>
              <p:nvPr/>
            </p:nvSpPr>
            <p:spPr>
              <a:xfrm>
                <a:off x="10587240" y="275040"/>
                <a:ext cx="26640" cy="26640"/>
              </a:xfrm>
              <a:prstGeom prst="ellipse">
                <a:avLst/>
              </a:prstGeom>
              <a:solidFill>
                <a:srgbClr val="bd8e3b">
                  <a:alpha val="65000"/>
                </a:srgbClr>
              </a:solidFill>
              <a:ln>
                <a:noFill/>
              </a:ln>
            </p:spPr>
            <p:style>
              <a:lnRef idx="0"/>
              <a:fillRef idx="0"/>
              <a:effectRef idx="0"/>
              <a:fontRef idx="minor"/>
            </p:style>
          </p:sp>
          <p:sp>
            <p:nvSpPr>
              <p:cNvPr id="483" name="CustomShape 6"/>
              <p:cNvSpPr/>
              <p:nvPr/>
            </p:nvSpPr>
            <p:spPr>
              <a:xfrm>
                <a:off x="10712160" y="275040"/>
                <a:ext cx="26640" cy="26640"/>
              </a:xfrm>
              <a:prstGeom prst="ellipse">
                <a:avLst/>
              </a:prstGeom>
              <a:solidFill>
                <a:srgbClr val="bd8e3b">
                  <a:alpha val="65000"/>
                </a:srgbClr>
              </a:solidFill>
              <a:ln>
                <a:noFill/>
              </a:ln>
            </p:spPr>
            <p:style>
              <a:lnRef idx="0"/>
              <a:fillRef idx="0"/>
              <a:effectRef idx="0"/>
              <a:fontRef idx="minor"/>
            </p:style>
          </p:sp>
          <p:sp>
            <p:nvSpPr>
              <p:cNvPr id="484" name="CustomShape 7"/>
              <p:cNvSpPr/>
              <p:nvPr/>
            </p:nvSpPr>
            <p:spPr>
              <a:xfrm>
                <a:off x="10836720" y="275040"/>
                <a:ext cx="26640" cy="26640"/>
              </a:xfrm>
              <a:prstGeom prst="ellipse">
                <a:avLst/>
              </a:prstGeom>
              <a:solidFill>
                <a:srgbClr val="bd8e3b">
                  <a:alpha val="65000"/>
                </a:srgbClr>
              </a:solidFill>
              <a:ln>
                <a:noFill/>
              </a:ln>
            </p:spPr>
            <p:style>
              <a:lnRef idx="0"/>
              <a:fillRef idx="0"/>
              <a:effectRef idx="0"/>
              <a:fontRef idx="minor"/>
            </p:style>
          </p:sp>
          <p:sp>
            <p:nvSpPr>
              <p:cNvPr id="485" name="CustomShape 8"/>
              <p:cNvSpPr/>
              <p:nvPr/>
            </p:nvSpPr>
            <p:spPr>
              <a:xfrm>
                <a:off x="10961280" y="275040"/>
                <a:ext cx="26640" cy="26640"/>
              </a:xfrm>
              <a:prstGeom prst="ellipse">
                <a:avLst/>
              </a:prstGeom>
              <a:solidFill>
                <a:srgbClr val="bd8e3b">
                  <a:alpha val="65000"/>
                </a:srgbClr>
              </a:solidFill>
              <a:ln>
                <a:noFill/>
              </a:ln>
            </p:spPr>
            <p:style>
              <a:lnRef idx="0"/>
              <a:fillRef idx="0"/>
              <a:effectRef idx="0"/>
              <a:fontRef idx="minor"/>
            </p:style>
          </p:sp>
          <p:sp>
            <p:nvSpPr>
              <p:cNvPr id="486" name="CustomShape 9"/>
              <p:cNvSpPr/>
              <p:nvPr/>
            </p:nvSpPr>
            <p:spPr>
              <a:xfrm>
                <a:off x="11085840" y="275040"/>
                <a:ext cx="26640" cy="26640"/>
              </a:xfrm>
              <a:prstGeom prst="ellipse">
                <a:avLst/>
              </a:prstGeom>
              <a:solidFill>
                <a:srgbClr val="bd8e3b">
                  <a:alpha val="65000"/>
                </a:srgbClr>
              </a:solidFill>
              <a:ln>
                <a:noFill/>
              </a:ln>
            </p:spPr>
            <p:style>
              <a:lnRef idx="0"/>
              <a:fillRef idx="0"/>
              <a:effectRef idx="0"/>
              <a:fontRef idx="minor"/>
            </p:style>
          </p:sp>
          <p:sp>
            <p:nvSpPr>
              <p:cNvPr id="487" name="CustomShape 10"/>
              <p:cNvSpPr/>
              <p:nvPr/>
            </p:nvSpPr>
            <p:spPr>
              <a:xfrm>
                <a:off x="11210760" y="275040"/>
                <a:ext cx="26640" cy="26640"/>
              </a:xfrm>
              <a:prstGeom prst="ellipse">
                <a:avLst/>
              </a:prstGeom>
              <a:solidFill>
                <a:srgbClr val="bd8e3b">
                  <a:alpha val="65000"/>
                </a:srgbClr>
              </a:solidFill>
              <a:ln>
                <a:noFill/>
              </a:ln>
            </p:spPr>
            <p:style>
              <a:lnRef idx="0"/>
              <a:fillRef idx="0"/>
              <a:effectRef idx="0"/>
              <a:fontRef idx="minor"/>
            </p:style>
          </p:sp>
          <p:sp>
            <p:nvSpPr>
              <p:cNvPr id="488" name="CustomShape 11"/>
              <p:cNvSpPr/>
              <p:nvPr/>
            </p:nvSpPr>
            <p:spPr>
              <a:xfrm>
                <a:off x="11335320" y="275040"/>
                <a:ext cx="26640" cy="26640"/>
              </a:xfrm>
              <a:prstGeom prst="ellipse">
                <a:avLst/>
              </a:prstGeom>
              <a:solidFill>
                <a:srgbClr val="bd8e3b">
                  <a:alpha val="65000"/>
                </a:srgbClr>
              </a:solidFill>
              <a:ln>
                <a:noFill/>
              </a:ln>
            </p:spPr>
            <p:style>
              <a:lnRef idx="0"/>
              <a:fillRef idx="0"/>
              <a:effectRef idx="0"/>
              <a:fontRef idx="minor"/>
            </p:style>
          </p:sp>
          <p:sp>
            <p:nvSpPr>
              <p:cNvPr id="489" name="CustomShape 12"/>
              <p:cNvSpPr/>
              <p:nvPr/>
            </p:nvSpPr>
            <p:spPr>
              <a:xfrm>
                <a:off x="11459880" y="275040"/>
                <a:ext cx="26640" cy="26640"/>
              </a:xfrm>
              <a:prstGeom prst="ellipse">
                <a:avLst/>
              </a:prstGeom>
              <a:solidFill>
                <a:srgbClr val="bd8e3b">
                  <a:alpha val="65000"/>
                </a:srgbClr>
              </a:solidFill>
              <a:ln>
                <a:noFill/>
              </a:ln>
            </p:spPr>
            <p:style>
              <a:lnRef idx="0"/>
              <a:fillRef idx="0"/>
              <a:effectRef idx="0"/>
              <a:fontRef idx="minor"/>
            </p:style>
          </p:sp>
          <p:sp>
            <p:nvSpPr>
              <p:cNvPr id="490" name="CustomShape 13"/>
              <p:cNvSpPr/>
              <p:nvPr/>
            </p:nvSpPr>
            <p:spPr>
              <a:xfrm>
                <a:off x="11584800" y="275040"/>
                <a:ext cx="26640" cy="26640"/>
              </a:xfrm>
              <a:prstGeom prst="ellipse">
                <a:avLst/>
              </a:prstGeom>
              <a:solidFill>
                <a:srgbClr val="bd8e3b">
                  <a:alpha val="65000"/>
                </a:srgbClr>
              </a:solidFill>
              <a:ln>
                <a:noFill/>
              </a:ln>
            </p:spPr>
            <p:style>
              <a:lnRef idx="0"/>
              <a:fillRef idx="0"/>
              <a:effectRef idx="0"/>
              <a:fontRef idx="minor"/>
            </p:style>
          </p:sp>
          <p:sp>
            <p:nvSpPr>
              <p:cNvPr id="491" name="CustomShape 14"/>
              <p:cNvSpPr/>
              <p:nvPr/>
            </p:nvSpPr>
            <p:spPr>
              <a:xfrm>
                <a:off x="11709360" y="275040"/>
                <a:ext cx="26640" cy="26640"/>
              </a:xfrm>
              <a:prstGeom prst="ellipse">
                <a:avLst/>
              </a:prstGeom>
              <a:solidFill>
                <a:srgbClr val="bd8e3b">
                  <a:alpha val="65000"/>
                </a:srgbClr>
              </a:solidFill>
              <a:ln>
                <a:noFill/>
              </a:ln>
            </p:spPr>
            <p:style>
              <a:lnRef idx="0"/>
              <a:fillRef idx="0"/>
              <a:effectRef idx="0"/>
              <a:fontRef idx="minor"/>
            </p:style>
          </p:sp>
          <p:sp>
            <p:nvSpPr>
              <p:cNvPr id="492" name="CustomShape 15"/>
              <p:cNvSpPr/>
              <p:nvPr/>
            </p:nvSpPr>
            <p:spPr>
              <a:xfrm>
                <a:off x="10587240" y="397080"/>
                <a:ext cx="26640" cy="26640"/>
              </a:xfrm>
              <a:prstGeom prst="ellipse">
                <a:avLst/>
              </a:prstGeom>
              <a:solidFill>
                <a:srgbClr val="bd8e3b">
                  <a:alpha val="65000"/>
                </a:srgbClr>
              </a:solidFill>
              <a:ln>
                <a:noFill/>
              </a:ln>
            </p:spPr>
            <p:style>
              <a:lnRef idx="0"/>
              <a:fillRef idx="0"/>
              <a:effectRef idx="0"/>
              <a:fontRef idx="minor"/>
            </p:style>
          </p:sp>
          <p:sp>
            <p:nvSpPr>
              <p:cNvPr id="493" name="CustomShape 16"/>
              <p:cNvSpPr/>
              <p:nvPr/>
            </p:nvSpPr>
            <p:spPr>
              <a:xfrm>
                <a:off x="10712160" y="397080"/>
                <a:ext cx="26640" cy="26640"/>
              </a:xfrm>
              <a:prstGeom prst="ellipse">
                <a:avLst/>
              </a:prstGeom>
              <a:solidFill>
                <a:srgbClr val="bd8e3b">
                  <a:alpha val="65000"/>
                </a:srgbClr>
              </a:solidFill>
              <a:ln>
                <a:noFill/>
              </a:ln>
            </p:spPr>
            <p:style>
              <a:lnRef idx="0"/>
              <a:fillRef idx="0"/>
              <a:effectRef idx="0"/>
              <a:fontRef idx="minor"/>
            </p:style>
          </p:sp>
          <p:sp>
            <p:nvSpPr>
              <p:cNvPr id="494" name="CustomShape 17"/>
              <p:cNvSpPr/>
              <p:nvPr/>
            </p:nvSpPr>
            <p:spPr>
              <a:xfrm>
                <a:off x="10836720" y="397080"/>
                <a:ext cx="26640" cy="26640"/>
              </a:xfrm>
              <a:prstGeom prst="ellipse">
                <a:avLst/>
              </a:prstGeom>
              <a:solidFill>
                <a:srgbClr val="bd8e3b">
                  <a:alpha val="65000"/>
                </a:srgbClr>
              </a:solidFill>
              <a:ln>
                <a:noFill/>
              </a:ln>
            </p:spPr>
            <p:style>
              <a:lnRef idx="0"/>
              <a:fillRef idx="0"/>
              <a:effectRef idx="0"/>
              <a:fontRef idx="minor"/>
            </p:style>
          </p:sp>
          <p:sp>
            <p:nvSpPr>
              <p:cNvPr id="495" name="CustomShape 18"/>
              <p:cNvSpPr/>
              <p:nvPr/>
            </p:nvSpPr>
            <p:spPr>
              <a:xfrm>
                <a:off x="10961280" y="397080"/>
                <a:ext cx="26640" cy="26640"/>
              </a:xfrm>
              <a:prstGeom prst="ellipse">
                <a:avLst/>
              </a:prstGeom>
              <a:solidFill>
                <a:srgbClr val="bd8e3b">
                  <a:alpha val="65000"/>
                </a:srgbClr>
              </a:solidFill>
              <a:ln>
                <a:noFill/>
              </a:ln>
            </p:spPr>
            <p:style>
              <a:lnRef idx="0"/>
              <a:fillRef idx="0"/>
              <a:effectRef idx="0"/>
              <a:fontRef idx="minor"/>
            </p:style>
          </p:sp>
          <p:sp>
            <p:nvSpPr>
              <p:cNvPr id="496" name="CustomShape 19"/>
              <p:cNvSpPr/>
              <p:nvPr/>
            </p:nvSpPr>
            <p:spPr>
              <a:xfrm>
                <a:off x="11085840" y="397080"/>
                <a:ext cx="26640" cy="26640"/>
              </a:xfrm>
              <a:prstGeom prst="ellipse">
                <a:avLst/>
              </a:prstGeom>
              <a:solidFill>
                <a:srgbClr val="bd8e3b">
                  <a:alpha val="65000"/>
                </a:srgbClr>
              </a:solidFill>
              <a:ln>
                <a:noFill/>
              </a:ln>
            </p:spPr>
            <p:style>
              <a:lnRef idx="0"/>
              <a:fillRef idx="0"/>
              <a:effectRef idx="0"/>
              <a:fontRef idx="minor"/>
            </p:style>
          </p:sp>
          <p:sp>
            <p:nvSpPr>
              <p:cNvPr id="497" name="CustomShape 20"/>
              <p:cNvSpPr/>
              <p:nvPr/>
            </p:nvSpPr>
            <p:spPr>
              <a:xfrm>
                <a:off x="11210760" y="397080"/>
                <a:ext cx="26640" cy="26640"/>
              </a:xfrm>
              <a:prstGeom prst="ellipse">
                <a:avLst/>
              </a:prstGeom>
              <a:solidFill>
                <a:srgbClr val="bd8e3b">
                  <a:alpha val="65000"/>
                </a:srgbClr>
              </a:solidFill>
              <a:ln>
                <a:noFill/>
              </a:ln>
            </p:spPr>
            <p:style>
              <a:lnRef idx="0"/>
              <a:fillRef idx="0"/>
              <a:effectRef idx="0"/>
              <a:fontRef idx="minor"/>
            </p:style>
          </p:sp>
          <p:sp>
            <p:nvSpPr>
              <p:cNvPr id="498" name="CustomShape 21"/>
              <p:cNvSpPr/>
              <p:nvPr/>
            </p:nvSpPr>
            <p:spPr>
              <a:xfrm>
                <a:off x="11335320" y="397080"/>
                <a:ext cx="26640" cy="26640"/>
              </a:xfrm>
              <a:prstGeom prst="ellipse">
                <a:avLst/>
              </a:prstGeom>
              <a:solidFill>
                <a:srgbClr val="bd8e3b">
                  <a:alpha val="65000"/>
                </a:srgbClr>
              </a:solidFill>
              <a:ln>
                <a:noFill/>
              </a:ln>
            </p:spPr>
            <p:style>
              <a:lnRef idx="0"/>
              <a:fillRef idx="0"/>
              <a:effectRef idx="0"/>
              <a:fontRef idx="minor"/>
            </p:style>
          </p:sp>
          <p:sp>
            <p:nvSpPr>
              <p:cNvPr id="499" name="CustomShape 22"/>
              <p:cNvSpPr/>
              <p:nvPr/>
            </p:nvSpPr>
            <p:spPr>
              <a:xfrm>
                <a:off x="11459880" y="397080"/>
                <a:ext cx="26640" cy="26640"/>
              </a:xfrm>
              <a:prstGeom prst="ellipse">
                <a:avLst/>
              </a:prstGeom>
              <a:solidFill>
                <a:srgbClr val="bd8e3b">
                  <a:alpha val="65000"/>
                </a:srgbClr>
              </a:solidFill>
              <a:ln>
                <a:noFill/>
              </a:ln>
            </p:spPr>
            <p:style>
              <a:lnRef idx="0"/>
              <a:fillRef idx="0"/>
              <a:effectRef idx="0"/>
              <a:fontRef idx="minor"/>
            </p:style>
          </p:sp>
          <p:sp>
            <p:nvSpPr>
              <p:cNvPr id="500" name="CustomShape 23"/>
              <p:cNvSpPr/>
              <p:nvPr/>
            </p:nvSpPr>
            <p:spPr>
              <a:xfrm>
                <a:off x="11584800" y="397080"/>
                <a:ext cx="26640" cy="26640"/>
              </a:xfrm>
              <a:prstGeom prst="ellipse">
                <a:avLst/>
              </a:prstGeom>
              <a:solidFill>
                <a:srgbClr val="bd8e3b">
                  <a:alpha val="65000"/>
                </a:srgbClr>
              </a:solidFill>
              <a:ln>
                <a:noFill/>
              </a:ln>
            </p:spPr>
            <p:style>
              <a:lnRef idx="0"/>
              <a:fillRef idx="0"/>
              <a:effectRef idx="0"/>
              <a:fontRef idx="minor"/>
            </p:style>
          </p:sp>
          <p:sp>
            <p:nvSpPr>
              <p:cNvPr id="501" name="CustomShape 24"/>
              <p:cNvSpPr/>
              <p:nvPr/>
            </p:nvSpPr>
            <p:spPr>
              <a:xfrm>
                <a:off x="11709360" y="397080"/>
                <a:ext cx="26640" cy="26640"/>
              </a:xfrm>
              <a:prstGeom prst="ellipse">
                <a:avLst/>
              </a:prstGeom>
              <a:solidFill>
                <a:srgbClr val="bd8e3b">
                  <a:alpha val="65000"/>
                </a:srgbClr>
              </a:solidFill>
              <a:ln>
                <a:noFill/>
              </a:ln>
            </p:spPr>
            <p:style>
              <a:lnRef idx="0"/>
              <a:fillRef idx="0"/>
              <a:effectRef idx="0"/>
              <a:fontRef idx="minor"/>
            </p:style>
          </p:sp>
          <p:sp>
            <p:nvSpPr>
              <p:cNvPr id="502" name="CustomShape 25"/>
              <p:cNvSpPr/>
              <p:nvPr/>
            </p:nvSpPr>
            <p:spPr>
              <a:xfrm>
                <a:off x="10587240" y="519480"/>
                <a:ext cx="26640" cy="26640"/>
              </a:xfrm>
              <a:prstGeom prst="ellipse">
                <a:avLst/>
              </a:prstGeom>
              <a:solidFill>
                <a:srgbClr val="bd8e3b">
                  <a:alpha val="65000"/>
                </a:srgbClr>
              </a:solidFill>
              <a:ln>
                <a:noFill/>
              </a:ln>
            </p:spPr>
            <p:style>
              <a:lnRef idx="0"/>
              <a:fillRef idx="0"/>
              <a:effectRef idx="0"/>
              <a:fontRef idx="minor"/>
            </p:style>
          </p:sp>
          <p:sp>
            <p:nvSpPr>
              <p:cNvPr id="503" name="CustomShape 26"/>
              <p:cNvSpPr/>
              <p:nvPr/>
            </p:nvSpPr>
            <p:spPr>
              <a:xfrm>
                <a:off x="10712160" y="519480"/>
                <a:ext cx="26640" cy="26640"/>
              </a:xfrm>
              <a:prstGeom prst="ellipse">
                <a:avLst/>
              </a:prstGeom>
              <a:solidFill>
                <a:srgbClr val="bd8e3b">
                  <a:alpha val="65000"/>
                </a:srgbClr>
              </a:solidFill>
              <a:ln>
                <a:noFill/>
              </a:ln>
            </p:spPr>
            <p:style>
              <a:lnRef idx="0"/>
              <a:fillRef idx="0"/>
              <a:effectRef idx="0"/>
              <a:fontRef idx="minor"/>
            </p:style>
          </p:sp>
          <p:sp>
            <p:nvSpPr>
              <p:cNvPr id="504" name="CustomShape 27"/>
              <p:cNvSpPr/>
              <p:nvPr/>
            </p:nvSpPr>
            <p:spPr>
              <a:xfrm>
                <a:off x="10836720" y="519480"/>
                <a:ext cx="26640" cy="26640"/>
              </a:xfrm>
              <a:prstGeom prst="ellipse">
                <a:avLst/>
              </a:prstGeom>
              <a:solidFill>
                <a:srgbClr val="bd8e3b">
                  <a:alpha val="65000"/>
                </a:srgbClr>
              </a:solidFill>
              <a:ln>
                <a:noFill/>
              </a:ln>
            </p:spPr>
            <p:style>
              <a:lnRef idx="0"/>
              <a:fillRef idx="0"/>
              <a:effectRef idx="0"/>
              <a:fontRef idx="minor"/>
            </p:style>
          </p:sp>
          <p:sp>
            <p:nvSpPr>
              <p:cNvPr id="505" name="CustomShape 28"/>
              <p:cNvSpPr/>
              <p:nvPr/>
            </p:nvSpPr>
            <p:spPr>
              <a:xfrm>
                <a:off x="10961280" y="519480"/>
                <a:ext cx="26640" cy="26640"/>
              </a:xfrm>
              <a:prstGeom prst="ellipse">
                <a:avLst/>
              </a:prstGeom>
              <a:solidFill>
                <a:srgbClr val="bd8e3b">
                  <a:alpha val="65000"/>
                </a:srgbClr>
              </a:solidFill>
              <a:ln>
                <a:noFill/>
              </a:ln>
            </p:spPr>
            <p:style>
              <a:lnRef idx="0"/>
              <a:fillRef idx="0"/>
              <a:effectRef idx="0"/>
              <a:fontRef idx="minor"/>
            </p:style>
          </p:sp>
          <p:sp>
            <p:nvSpPr>
              <p:cNvPr id="506" name="CustomShape 29"/>
              <p:cNvSpPr/>
              <p:nvPr/>
            </p:nvSpPr>
            <p:spPr>
              <a:xfrm>
                <a:off x="11085840" y="519480"/>
                <a:ext cx="26640" cy="26640"/>
              </a:xfrm>
              <a:prstGeom prst="ellipse">
                <a:avLst/>
              </a:prstGeom>
              <a:solidFill>
                <a:srgbClr val="bd8e3b">
                  <a:alpha val="65000"/>
                </a:srgbClr>
              </a:solidFill>
              <a:ln>
                <a:noFill/>
              </a:ln>
            </p:spPr>
            <p:style>
              <a:lnRef idx="0"/>
              <a:fillRef idx="0"/>
              <a:effectRef idx="0"/>
              <a:fontRef idx="minor"/>
            </p:style>
          </p:sp>
          <p:sp>
            <p:nvSpPr>
              <p:cNvPr id="507" name="CustomShape 30"/>
              <p:cNvSpPr/>
              <p:nvPr/>
            </p:nvSpPr>
            <p:spPr>
              <a:xfrm>
                <a:off x="11210760" y="519480"/>
                <a:ext cx="26640" cy="26640"/>
              </a:xfrm>
              <a:prstGeom prst="ellipse">
                <a:avLst/>
              </a:prstGeom>
              <a:solidFill>
                <a:srgbClr val="bd8e3b">
                  <a:alpha val="65000"/>
                </a:srgbClr>
              </a:solidFill>
              <a:ln>
                <a:noFill/>
              </a:ln>
            </p:spPr>
            <p:style>
              <a:lnRef idx="0"/>
              <a:fillRef idx="0"/>
              <a:effectRef idx="0"/>
              <a:fontRef idx="minor"/>
            </p:style>
          </p:sp>
          <p:sp>
            <p:nvSpPr>
              <p:cNvPr id="508" name="CustomShape 31"/>
              <p:cNvSpPr/>
              <p:nvPr/>
            </p:nvSpPr>
            <p:spPr>
              <a:xfrm>
                <a:off x="11335320" y="519480"/>
                <a:ext cx="26640" cy="26640"/>
              </a:xfrm>
              <a:prstGeom prst="ellipse">
                <a:avLst/>
              </a:prstGeom>
              <a:solidFill>
                <a:srgbClr val="bd8e3b">
                  <a:alpha val="65000"/>
                </a:srgbClr>
              </a:solidFill>
              <a:ln>
                <a:noFill/>
              </a:ln>
            </p:spPr>
            <p:style>
              <a:lnRef idx="0"/>
              <a:fillRef idx="0"/>
              <a:effectRef idx="0"/>
              <a:fontRef idx="minor"/>
            </p:style>
          </p:sp>
          <p:sp>
            <p:nvSpPr>
              <p:cNvPr id="509" name="CustomShape 32"/>
              <p:cNvSpPr/>
              <p:nvPr/>
            </p:nvSpPr>
            <p:spPr>
              <a:xfrm>
                <a:off x="11459880" y="519480"/>
                <a:ext cx="26640" cy="26640"/>
              </a:xfrm>
              <a:prstGeom prst="ellipse">
                <a:avLst/>
              </a:prstGeom>
              <a:solidFill>
                <a:srgbClr val="bd8e3b">
                  <a:alpha val="65000"/>
                </a:srgbClr>
              </a:solidFill>
              <a:ln>
                <a:noFill/>
              </a:ln>
            </p:spPr>
            <p:style>
              <a:lnRef idx="0"/>
              <a:fillRef idx="0"/>
              <a:effectRef idx="0"/>
              <a:fontRef idx="minor"/>
            </p:style>
          </p:sp>
          <p:sp>
            <p:nvSpPr>
              <p:cNvPr id="510" name="CustomShape 33"/>
              <p:cNvSpPr/>
              <p:nvPr/>
            </p:nvSpPr>
            <p:spPr>
              <a:xfrm>
                <a:off x="11584800" y="519480"/>
                <a:ext cx="26640" cy="26640"/>
              </a:xfrm>
              <a:prstGeom prst="ellipse">
                <a:avLst/>
              </a:prstGeom>
              <a:solidFill>
                <a:srgbClr val="bd8e3b">
                  <a:alpha val="65000"/>
                </a:srgbClr>
              </a:solidFill>
              <a:ln>
                <a:noFill/>
              </a:ln>
            </p:spPr>
            <p:style>
              <a:lnRef idx="0"/>
              <a:fillRef idx="0"/>
              <a:effectRef idx="0"/>
              <a:fontRef idx="minor"/>
            </p:style>
          </p:sp>
          <p:sp>
            <p:nvSpPr>
              <p:cNvPr id="511" name="CustomShape 34"/>
              <p:cNvSpPr/>
              <p:nvPr/>
            </p:nvSpPr>
            <p:spPr>
              <a:xfrm>
                <a:off x="11709360" y="519480"/>
                <a:ext cx="26640" cy="26640"/>
              </a:xfrm>
              <a:prstGeom prst="ellipse">
                <a:avLst/>
              </a:prstGeom>
              <a:solidFill>
                <a:srgbClr val="bd8e3b">
                  <a:alpha val="65000"/>
                </a:srgbClr>
              </a:solidFill>
              <a:ln>
                <a:noFill/>
              </a:ln>
            </p:spPr>
            <p:style>
              <a:lnRef idx="0"/>
              <a:fillRef idx="0"/>
              <a:effectRef idx="0"/>
              <a:fontRef idx="minor"/>
            </p:style>
          </p:sp>
          <p:sp>
            <p:nvSpPr>
              <p:cNvPr id="512" name="CustomShape 35"/>
              <p:cNvSpPr/>
              <p:nvPr/>
            </p:nvSpPr>
            <p:spPr>
              <a:xfrm>
                <a:off x="10587240" y="641880"/>
                <a:ext cx="26640" cy="26640"/>
              </a:xfrm>
              <a:prstGeom prst="ellipse">
                <a:avLst/>
              </a:prstGeom>
              <a:solidFill>
                <a:srgbClr val="bd8e3b">
                  <a:alpha val="65000"/>
                </a:srgbClr>
              </a:solidFill>
              <a:ln>
                <a:noFill/>
              </a:ln>
            </p:spPr>
            <p:style>
              <a:lnRef idx="0"/>
              <a:fillRef idx="0"/>
              <a:effectRef idx="0"/>
              <a:fontRef idx="minor"/>
            </p:style>
          </p:sp>
          <p:sp>
            <p:nvSpPr>
              <p:cNvPr id="513" name="CustomShape 36"/>
              <p:cNvSpPr/>
              <p:nvPr/>
            </p:nvSpPr>
            <p:spPr>
              <a:xfrm>
                <a:off x="10712160" y="641880"/>
                <a:ext cx="26640" cy="26640"/>
              </a:xfrm>
              <a:prstGeom prst="ellipse">
                <a:avLst/>
              </a:prstGeom>
              <a:solidFill>
                <a:srgbClr val="bd8e3b">
                  <a:alpha val="65000"/>
                </a:srgbClr>
              </a:solidFill>
              <a:ln>
                <a:noFill/>
              </a:ln>
            </p:spPr>
            <p:style>
              <a:lnRef idx="0"/>
              <a:fillRef idx="0"/>
              <a:effectRef idx="0"/>
              <a:fontRef idx="minor"/>
            </p:style>
          </p:sp>
          <p:sp>
            <p:nvSpPr>
              <p:cNvPr id="514" name="CustomShape 37"/>
              <p:cNvSpPr/>
              <p:nvPr/>
            </p:nvSpPr>
            <p:spPr>
              <a:xfrm>
                <a:off x="10836720" y="641880"/>
                <a:ext cx="26640" cy="26640"/>
              </a:xfrm>
              <a:prstGeom prst="ellipse">
                <a:avLst/>
              </a:prstGeom>
              <a:solidFill>
                <a:srgbClr val="bd8e3b">
                  <a:alpha val="65000"/>
                </a:srgbClr>
              </a:solidFill>
              <a:ln>
                <a:noFill/>
              </a:ln>
            </p:spPr>
            <p:style>
              <a:lnRef idx="0"/>
              <a:fillRef idx="0"/>
              <a:effectRef idx="0"/>
              <a:fontRef idx="minor"/>
            </p:style>
          </p:sp>
          <p:sp>
            <p:nvSpPr>
              <p:cNvPr id="515" name="CustomShape 38"/>
              <p:cNvSpPr/>
              <p:nvPr/>
            </p:nvSpPr>
            <p:spPr>
              <a:xfrm>
                <a:off x="10961280" y="641880"/>
                <a:ext cx="26640" cy="26640"/>
              </a:xfrm>
              <a:prstGeom prst="ellipse">
                <a:avLst/>
              </a:prstGeom>
              <a:solidFill>
                <a:srgbClr val="bd8e3b">
                  <a:alpha val="65000"/>
                </a:srgbClr>
              </a:solidFill>
              <a:ln>
                <a:noFill/>
              </a:ln>
            </p:spPr>
            <p:style>
              <a:lnRef idx="0"/>
              <a:fillRef idx="0"/>
              <a:effectRef idx="0"/>
              <a:fontRef idx="minor"/>
            </p:style>
          </p:sp>
          <p:sp>
            <p:nvSpPr>
              <p:cNvPr id="516" name="CustomShape 39"/>
              <p:cNvSpPr/>
              <p:nvPr/>
            </p:nvSpPr>
            <p:spPr>
              <a:xfrm>
                <a:off x="11085840" y="641880"/>
                <a:ext cx="26640" cy="26640"/>
              </a:xfrm>
              <a:prstGeom prst="ellipse">
                <a:avLst/>
              </a:prstGeom>
              <a:solidFill>
                <a:srgbClr val="bd8e3b">
                  <a:alpha val="65000"/>
                </a:srgbClr>
              </a:solidFill>
              <a:ln>
                <a:noFill/>
              </a:ln>
            </p:spPr>
            <p:style>
              <a:lnRef idx="0"/>
              <a:fillRef idx="0"/>
              <a:effectRef idx="0"/>
              <a:fontRef idx="minor"/>
            </p:style>
          </p:sp>
          <p:sp>
            <p:nvSpPr>
              <p:cNvPr id="517" name="CustomShape 40"/>
              <p:cNvSpPr/>
              <p:nvPr/>
            </p:nvSpPr>
            <p:spPr>
              <a:xfrm>
                <a:off x="11210760" y="641880"/>
                <a:ext cx="26640" cy="26640"/>
              </a:xfrm>
              <a:prstGeom prst="ellipse">
                <a:avLst/>
              </a:prstGeom>
              <a:solidFill>
                <a:srgbClr val="bd8e3b">
                  <a:alpha val="65000"/>
                </a:srgbClr>
              </a:solidFill>
              <a:ln>
                <a:noFill/>
              </a:ln>
            </p:spPr>
            <p:style>
              <a:lnRef idx="0"/>
              <a:fillRef idx="0"/>
              <a:effectRef idx="0"/>
              <a:fontRef idx="minor"/>
            </p:style>
          </p:sp>
          <p:sp>
            <p:nvSpPr>
              <p:cNvPr id="518" name="CustomShape 41"/>
              <p:cNvSpPr/>
              <p:nvPr/>
            </p:nvSpPr>
            <p:spPr>
              <a:xfrm>
                <a:off x="11335320" y="641880"/>
                <a:ext cx="26640" cy="26640"/>
              </a:xfrm>
              <a:prstGeom prst="ellipse">
                <a:avLst/>
              </a:prstGeom>
              <a:solidFill>
                <a:srgbClr val="bd8e3b">
                  <a:alpha val="65000"/>
                </a:srgbClr>
              </a:solidFill>
              <a:ln>
                <a:noFill/>
              </a:ln>
            </p:spPr>
            <p:style>
              <a:lnRef idx="0"/>
              <a:fillRef idx="0"/>
              <a:effectRef idx="0"/>
              <a:fontRef idx="minor"/>
            </p:style>
          </p:sp>
          <p:sp>
            <p:nvSpPr>
              <p:cNvPr id="519" name="CustomShape 42"/>
              <p:cNvSpPr/>
              <p:nvPr/>
            </p:nvSpPr>
            <p:spPr>
              <a:xfrm>
                <a:off x="11459880" y="641880"/>
                <a:ext cx="26640" cy="26640"/>
              </a:xfrm>
              <a:prstGeom prst="ellipse">
                <a:avLst/>
              </a:prstGeom>
              <a:solidFill>
                <a:srgbClr val="bd8e3b">
                  <a:alpha val="65000"/>
                </a:srgbClr>
              </a:solidFill>
              <a:ln>
                <a:noFill/>
              </a:ln>
            </p:spPr>
            <p:style>
              <a:lnRef idx="0"/>
              <a:fillRef idx="0"/>
              <a:effectRef idx="0"/>
              <a:fontRef idx="minor"/>
            </p:style>
          </p:sp>
          <p:sp>
            <p:nvSpPr>
              <p:cNvPr id="520" name="CustomShape 43"/>
              <p:cNvSpPr/>
              <p:nvPr/>
            </p:nvSpPr>
            <p:spPr>
              <a:xfrm>
                <a:off x="11584800" y="641880"/>
                <a:ext cx="26640" cy="26640"/>
              </a:xfrm>
              <a:prstGeom prst="ellipse">
                <a:avLst/>
              </a:prstGeom>
              <a:solidFill>
                <a:srgbClr val="bd8e3b">
                  <a:alpha val="65000"/>
                </a:srgbClr>
              </a:solidFill>
              <a:ln>
                <a:noFill/>
              </a:ln>
            </p:spPr>
            <p:style>
              <a:lnRef idx="0"/>
              <a:fillRef idx="0"/>
              <a:effectRef idx="0"/>
              <a:fontRef idx="minor"/>
            </p:style>
          </p:sp>
          <p:sp>
            <p:nvSpPr>
              <p:cNvPr id="521" name="CustomShape 44"/>
              <p:cNvSpPr/>
              <p:nvPr/>
            </p:nvSpPr>
            <p:spPr>
              <a:xfrm>
                <a:off x="11709360" y="641880"/>
                <a:ext cx="26640" cy="26640"/>
              </a:xfrm>
              <a:prstGeom prst="ellipse">
                <a:avLst/>
              </a:prstGeom>
              <a:solidFill>
                <a:srgbClr val="bd8e3b">
                  <a:alpha val="65000"/>
                </a:srgbClr>
              </a:solidFill>
              <a:ln>
                <a:noFill/>
              </a:ln>
            </p:spPr>
            <p:style>
              <a:lnRef idx="0"/>
              <a:fillRef idx="0"/>
              <a:effectRef idx="0"/>
              <a:fontRef idx="minor"/>
            </p:style>
          </p:sp>
          <p:sp>
            <p:nvSpPr>
              <p:cNvPr id="522" name="CustomShape 45"/>
              <p:cNvSpPr/>
              <p:nvPr/>
            </p:nvSpPr>
            <p:spPr>
              <a:xfrm>
                <a:off x="10587240" y="763920"/>
                <a:ext cx="26640" cy="26640"/>
              </a:xfrm>
              <a:prstGeom prst="ellipse">
                <a:avLst/>
              </a:prstGeom>
              <a:solidFill>
                <a:srgbClr val="bd8e3b">
                  <a:alpha val="65000"/>
                </a:srgbClr>
              </a:solidFill>
              <a:ln>
                <a:noFill/>
              </a:ln>
            </p:spPr>
            <p:style>
              <a:lnRef idx="0"/>
              <a:fillRef idx="0"/>
              <a:effectRef idx="0"/>
              <a:fontRef idx="minor"/>
            </p:style>
          </p:sp>
          <p:sp>
            <p:nvSpPr>
              <p:cNvPr id="523" name="CustomShape 46"/>
              <p:cNvSpPr/>
              <p:nvPr/>
            </p:nvSpPr>
            <p:spPr>
              <a:xfrm>
                <a:off x="10712160" y="763920"/>
                <a:ext cx="26640" cy="26640"/>
              </a:xfrm>
              <a:prstGeom prst="ellipse">
                <a:avLst/>
              </a:prstGeom>
              <a:solidFill>
                <a:srgbClr val="bd8e3b">
                  <a:alpha val="65000"/>
                </a:srgbClr>
              </a:solidFill>
              <a:ln>
                <a:noFill/>
              </a:ln>
            </p:spPr>
            <p:style>
              <a:lnRef idx="0"/>
              <a:fillRef idx="0"/>
              <a:effectRef idx="0"/>
              <a:fontRef idx="minor"/>
            </p:style>
          </p:sp>
          <p:sp>
            <p:nvSpPr>
              <p:cNvPr id="524" name="CustomShape 47"/>
              <p:cNvSpPr/>
              <p:nvPr/>
            </p:nvSpPr>
            <p:spPr>
              <a:xfrm>
                <a:off x="10836720" y="763920"/>
                <a:ext cx="26640" cy="26640"/>
              </a:xfrm>
              <a:prstGeom prst="ellipse">
                <a:avLst/>
              </a:prstGeom>
              <a:solidFill>
                <a:srgbClr val="bd8e3b">
                  <a:alpha val="65000"/>
                </a:srgbClr>
              </a:solidFill>
              <a:ln>
                <a:noFill/>
              </a:ln>
            </p:spPr>
            <p:style>
              <a:lnRef idx="0"/>
              <a:fillRef idx="0"/>
              <a:effectRef idx="0"/>
              <a:fontRef idx="minor"/>
            </p:style>
          </p:sp>
          <p:sp>
            <p:nvSpPr>
              <p:cNvPr id="525" name="CustomShape 48"/>
              <p:cNvSpPr/>
              <p:nvPr/>
            </p:nvSpPr>
            <p:spPr>
              <a:xfrm>
                <a:off x="10961280" y="763920"/>
                <a:ext cx="26640" cy="26640"/>
              </a:xfrm>
              <a:prstGeom prst="ellipse">
                <a:avLst/>
              </a:prstGeom>
              <a:solidFill>
                <a:srgbClr val="bd8e3b">
                  <a:alpha val="65000"/>
                </a:srgbClr>
              </a:solidFill>
              <a:ln>
                <a:noFill/>
              </a:ln>
            </p:spPr>
            <p:style>
              <a:lnRef idx="0"/>
              <a:fillRef idx="0"/>
              <a:effectRef idx="0"/>
              <a:fontRef idx="minor"/>
            </p:style>
          </p:sp>
          <p:sp>
            <p:nvSpPr>
              <p:cNvPr id="526" name="CustomShape 49"/>
              <p:cNvSpPr/>
              <p:nvPr/>
            </p:nvSpPr>
            <p:spPr>
              <a:xfrm>
                <a:off x="11085840" y="763920"/>
                <a:ext cx="26640" cy="26640"/>
              </a:xfrm>
              <a:prstGeom prst="ellipse">
                <a:avLst/>
              </a:prstGeom>
              <a:solidFill>
                <a:srgbClr val="bd8e3b">
                  <a:alpha val="65000"/>
                </a:srgbClr>
              </a:solidFill>
              <a:ln>
                <a:noFill/>
              </a:ln>
            </p:spPr>
            <p:style>
              <a:lnRef idx="0"/>
              <a:fillRef idx="0"/>
              <a:effectRef idx="0"/>
              <a:fontRef idx="minor"/>
            </p:style>
          </p:sp>
          <p:sp>
            <p:nvSpPr>
              <p:cNvPr id="527" name="CustomShape 50"/>
              <p:cNvSpPr/>
              <p:nvPr/>
            </p:nvSpPr>
            <p:spPr>
              <a:xfrm>
                <a:off x="11210760" y="763920"/>
                <a:ext cx="26640" cy="26640"/>
              </a:xfrm>
              <a:prstGeom prst="ellipse">
                <a:avLst/>
              </a:prstGeom>
              <a:solidFill>
                <a:srgbClr val="bd8e3b">
                  <a:alpha val="65000"/>
                </a:srgbClr>
              </a:solidFill>
              <a:ln>
                <a:noFill/>
              </a:ln>
            </p:spPr>
            <p:style>
              <a:lnRef idx="0"/>
              <a:fillRef idx="0"/>
              <a:effectRef idx="0"/>
              <a:fontRef idx="minor"/>
            </p:style>
          </p:sp>
          <p:sp>
            <p:nvSpPr>
              <p:cNvPr id="528" name="CustomShape 51"/>
              <p:cNvSpPr/>
              <p:nvPr/>
            </p:nvSpPr>
            <p:spPr>
              <a:xfrm>
                <a:off x="11335320" y="763920"/>
                <a:ext cx="26640" cy="26640"/>
              </a:xfrm>
              <a:prstGeom prst="ellipse">
                <a:avLst/>
              </a:prstGeom>
              <a:solidFill>
                <a:srgbClr val="bd8e3b">
                  <a:alpha val="65000"/>
                </a:srgbClr>
              </a:solidFill>
              <a:ln>
                <a:noFill/>
              </a:ln>
            </p:spPr>
            <p:style>
              <a:lnRef idx="0"/>
              <a:fillRef idx="0"/>
              <a:effectRef idx="0"/>
              <a:fontRef idx="minor"/>
            </p:style>
          </p:sp>
          <p:sp>
            <p:nvSpPr>
              <p:cNvPr id="529" name="CustomShape 52"/>
              <p:cNvSpPr/>
              <p:nvPr/>
            </p:nvSpPr>
            <p:spPr>
              <a:xfrm>
                <a:off x="11459880" y="763920"/>
                <a:ext cx="26640" cy="26640"/>
              </a:xfrm>
              <a:prstGeom prst="ellipse">
                <a:avLst/>
              </a:prstGeom>
              <a:solidFill>
                <a:srgbClr val="bd8e3b">
                  <a:alpha val="65000"/>
                </a:srgbClr>
              </a:solidFill>
              <a:ln>
                <a:noFill/>
              </a:ln>
            </p:spPr>
            <p:style>
              <a:lnRef idx="0"/>
              <a:fillRef idx="0"/>
              <a:effectRef idx="0"/>
              <a:fontRef idx="minor"/>
            </p:style>
          </p:sp>
          <p:sp>
            <p:nvSpPr>
              <p:cNvPr id="530" name="CustomShape 53"/>
              <p:cNvSpPr/>
              <p:nvPr/>
            </p:nvSpPr>
            <p:spPr>
              <a:xfrm>
                <a:off x="11584800" y="763920"/>
                <a:ext cx="26640" cy="26640"/>
              </a:xfrm>
              <a:prstGeom prst="ellipse">
                <a:avLst/>
              </a:prstGeom>
              <a:solidFill>
                <a:srgbClr val="bd8e3b">
                  <a:alpha val="65000"/>
                </a:srgbClr>
              </a:solidFill>
              <a:ln>
                <a:noFill/>
              </a:ln>
            </p:spPr>
            <p:style>
              <a:lnRef idx="0"/>
              <a:fillRef idx="0"/>
              <a:effectRef idx="0"/>
              <a:fontRef idx="minor"/>
            </p:style>
          </p:sp>
          <p:sp>
            <p:nvSpPr>
              <p:cNvPr id="531" name="CustomShape 54"/>
              <p:cNvSpPr/>
              <p:nvPr/>
            </p:nvSpPr>
            <p:spPr>
              <a:xfrm>
                <a:off x="11709360" y="763920"/>
                <a:ext cx="26640" cy="26640"/>
              </a:xfrm>
              <a:prstGeom prst="ellipse">
                <a:avLst/>
              </a:prstGeom>
              <a:solidFill>
                <a:srgbClr val="bd8e3b">
                  <a:alpha val="65000"/>
                </a:srgbClr>
              </a:solidFill>
              <a:ln>
                <a:noFill/>
              </a:ln>
            </p:spPr>
            <p:style>
              <a:lnRef idx="0"/>
              <a:fillRef idx="0"/>
              <a:effectRef idx="0"/>
              <a:fontRef idx="minor"/>
            </p:style>
          </p:sp>
          <p:sp>
            <p:nvSpPr>
              <p:cNvPr id="532" name="CustomShape 55"/>
              <p:cNvSpPr/>
              <p:nvPr/>
            </p:nvSpPr>
            <p:spPr>
              <a:xfrm>
                <a:off x="10587240" y="886320"/>
                <a:ext cx="26640" cy="26640"/>
              </a:xfrm>
              <a:prstGeom prst="ellipse">
                <a:avLst/>
              </a:prstGeom>
              <a:solidFill>
                <a:srgbClr val="bd8e3b">
                  <a:alpha val="65000"/>
                </a:srgbClr>
              </a:solidFill>
              <a:ln>
                <a:noFill/>
              </a:ln>
            </p:spPr>
            <p:style>
              <a:lnRef idx="0"/>
              <a:fillRef idx="0"/>
              <a:effectRef idx="0"/>
              <a:fontRef idx="minor"/>
            </p:style>
          </p:sp>
          <p:sp>
            <p:nvSpPr>
              <p:cNvPr id="533" name="CustomShape 56"/>
              <p:cNvSpPr/>
              <p:nvPr/>
            </p:nvSpPr>
            <p:spPr>
              <a:xfrm>
                <a:off x="10712160" y="886320"/>
                <a:ext cx="26640" cy="26640"/>
              </a:xfrm>
              <a:prstGeom prst="ellipse">
                <a:avLst/>
              </a:prstGeom>
              <a:solidFill>
                <a:srgbClr val="bd8e3b">
                  <a:alpha val="65000"/>
                </a:srgbClr>
              </a:solidFill>
              <a:ln>
                <a:noFill/>
              </a:ln>
            </p:spPr>
            <p:style>
              <a:lnRef idx="0"/>
              <a:fillRef idx="0"/>
              <a:effectRef idx="0"/>
              <a:fontRef idx="minor"/>
            </p:style>
          </p:sp>
          <p:sp>
            <p:nvSpPr>
              <p:cNvPr id="534" name="CustomShape 57"/>
              <p:cNvSpPr/>
              <p:nvPr/>
            </p:nvSpPr>
            <p:spPr>
              <a:xfrm>
                <a:off x="10836720" y="886320"/>
                <a:ext cx="26640" cy="26640"/>
              </a:xfrm>
              <a:prstGeom prst="ellipse">
                <a:avLst/>
              </a:prstGeom>
              <a:solidFill>
                <a:srgbClr val="bd8e3b">
                  <a:alpha val="65000"/>
                </a:srgbClr>
              </a:solidFill>
              <a:ln>
                <a:noFill/>
              </a:ln>
            </p:spPr>
            <p:style>
              <a:lnRef idx="0"/>
              <a:fillRef idx="0"/>
              <a:effectRef idx="0"/>
              <a:fontRef idx="minor"/>
            </p:style>
          </p:sp>
          <p:sp>
            <p:nvSpPr>
              <p:cNvPr id="535" name="CustomShape 58"/>
              <p:cNvSpPr/>
              <p:nvPr/>
            </p:nvSpPr>
            <p:spPr>
              <a:xfrm>
                <a:off x="10961280" y="886320"/>
                <a:ext cx="26640" cy="26640"/>
              </a:xfrm>
              <a:prstGeom prst="ellipse">
                <a:avLst/>
              </a:prstGeom>
              <a:solidFill>
                <a:srgbClr val="bd8e3b">
                  <a:alpha val="65000"/>
                </a:srgbClr>
              </a:solidFill>
              <a:ln>
                <a:noFill/>
              </a:ln>
            </p:spPr>
            <p:style>
              <a:lnRef idx="0"/>
              <a:fillRef idx="0"/>
              <a:effectRef idx="0"/>
              <a:fontRef idx="minor"/>
            </p:style>
          </p:sp>
          <p:sp>
            <p:nvSpPr>
              <p:cNvPr id="536" name="CustomShape 59"/>
              <p:cNvSpPr/>
              <p:nvPr/>
            </p:nvSpPr>
            <p:spPr>
              <a:xfrm>
                <a:off x="11085840" y="886320"/>
                <a:ext cx="26640" cy="26640"/>
              </a:xfrm>
              <a:prstGeom prst="ellipse">
                <a:avLst/>
              </a:prstGeom>
              <a:solidFill>
                <a:srgbClr val="bd8e3b">
                  <a:alpha val="65000"/>
                </a:srgbClr>
              </a:solidFill>
              <a:ln>
                <a:noFill/>
              </a:ln>
            </p:spPr>
            <p:style>
              <a:lnRef idx="0"/>
              <a:fillRef idx="0"/>
              <a:effectRef idx="0"/>
              <a:fontRef idx="minor"/>
            </p:style>
          </p:sp>
          <p:sp>
            <p:nvSpPr>
              <p:cNvPr id="537" name="CustomShape 60"/>
              <p:cNvSpPr/>
              <p:nvPr/>
            </p:nvSpPr>
            <p:spPr>
              <a:xfrm>
                <a:off x="11210760" y="886320"/>
                <a:ext cx="26640" cy="26640"/>
              </a:xfrm>
              <a:prstGeom prst="ellipse">
                <a:avLst/>
              </a:prstGeom>
              <a:solidFill>
                <a:srgbClr val="bd8e3b">
                  <a:alpha val="65000"/>
                </a:srgbClr>
              </a:solidFill>
              <a:ln>
                <a:noFill/>
              </a:ln>
            </p:spPr>
            <p:style>
              <a:lnRef idx="0"/>
              <a:fillRef idx="0"/>
              <a:effectRef idx="0"/>
              <a:fontRef idx="minor"/>
            </p:style>
          </p:sp>
          <p:sp>
            <p:nvSpPr>
              <p:cNvPr id="538" name="CustomShape 61"/>
              <p:cNvSpPr/>
              <p:nvPr/>
            </p:nvSpPr>
            <p:spPr>
              <a:xfrm>
                <a:off x="11335320" y="886320"/>
                <a:ext cx="26640" cy="26640"/>
              </a:xfrm>
              <a:prstGeom prst="ellipse">
                <a:avLst/>
              </a:prstGeom>
              <a:solidFill>
                <a:srgbClr val="bd8e3b">
                  <a:alpha val="65000"/>
                </a:srgbClr>
              </a:solidFill>
              <a:ln>
                <a:noFill/>
              </a:ln>
            </p:spPr>
            <p:style>
              <a:lnRef idx="0"/>
              <a:fillRef idx="0"/>
              <a:effectRef idx="0"/>
              <a:fontRef idx="minor"/>
            </p:style>
          </p:sp>
          <p:sp>
            <p:nvSpPr>
              <p:cNvPr id="539" name="CustomShape 62"/>
              <p:cNvSpPr/>
              <p:nvPr/>
            </p:nvSpPr>
            <p:spPr>
              <a:xfrm>
                <a:off x="11459880" y="886320"/>
                <a:ext cx="26640" cy="26640"/>
              </a:xfrm>
              <a:prstGeom prst="ellipse">
                <a:avLst/>
              </a:prstGeom>
              <a:solidFill>
                <a:srgbClr val="bd8e3b">
                  <a:alpha val="65000"/>
                </a:srgbClr>
              </a:solidFill>
              <a:ln>
                <a:noFill/>
              </a:ln>
            </p:spPr>
            <p:style>
              <a:lnRef idx="0"/>
              <a:fillRef idx="0"/>
              <a:effectRef idx="0"/>
              <a:fontRef idx="minor"/>
            </p:style>
          </p:sp>
          <p:sp>
            <p:nvSpPr>
              <p:cNvPr id="540" name="CustomShape 63"/>
              <p:cNvSpPr/>
              <p:nvPr/>
            </p:nvSpPr>
            <p:spPr>
              <a:xfrm>
                <a:off x="11584800" y="886320"/>
                <a:ext cx="26640" cy="26640"/>
              </a:xfrm>
              <a:prstGeom prst="ellipse">
                <a:avLst/>
              </a:prstGeom>
              <a:solidFill>
                <a:srgbClr val="bd8e3b">
                  <a:alpha val="65000"/>
                </a:srgbClr>
              </a:solidFill>
              <a:ln>
                <a:noFill/>
              </a:ln>
            </p:spPr>
            <p:style>
              <a:lnRef idx="0"/>
              <a:fillRef idx="0"/>
              <a:effectRef idx="0"/>
              <a:fontRef idx="minor"/>
            </p:style>
          </p:sp>
          <p:sp>
            <p:nvSpPr>
              <p:cNvPr id="541" name="CustomShape 64"/>
              <p:cNvSpPr/>
              <p:nvPr/>
            </p:nvSpPr>
            <p:spPr>
              <a:xfrm>
                <a:off x="11709360" y="886320"/>
                <a:ext cx="26640" cy="26640"/>
              </a:xfrm>
              <a:prstGeom prst="ellipse">
                <a:avLst/>
              </a:prstGeom>
              <a:solidFill>
                <a:srgbClr val="bd8e3b">
                  <a:alpha val="65000"/>
                </a:srgbClr>
              </a:solidFill>
              <a:ln>
                <a:noFill/>
              </a:ln>
            </p:spPr>
            <p:style>
              <a:lnRef idx="0"/>
              <a:fillRef idx="0"/>
              <a:effectRef idx="0"/>
              <a:fontRef idx="minor"/>
            </p:style>
          </p:sp>
        </p:grpSp>
        <p:grpSp>
          <p:nvGrpSpPr>
            <p:cNvPr id="542" name="Group 65"/>
            <p:cNvGrpSpPr/>
            <p:nvPr/>
          </p:nvGrpSpPr>
          <p:grpSpPr>
            <a:xfrm>
              <a:off x="-113400" y="1827720"/>
              <a:ext cx="12419640" cy="5032800"/>
              <a:chOff x="-113400" y="1827720"/>
              <a:chExt cx="12419640" cy="5032800"/>
            </a:xfrm>
          </p:grpSpPr>
          <p:grpSp>
            <p:nvGrpSpPr>
              <p:cNvPr id="543" name="Group 66"/>
              <p:cNvGrpSpPr/>
              <p:nvPr/>
            </p:nvGrpSpPr>
            <p:grpSpPr>
              <a:xfrm>
                <a:off x="-113400" y="5712840"/>
                <a:ext cx="1239120" cy="1147680"/>
                <a:chOff x="-113400" y="5712840"/>
                <a:chExt cx="1239120" cy="1147680"/>
              </a:xfrm>
            </p:grpSpPr>
            <p:sp>
              <p:nvSpPr>
                <p:cNvPr id="544" name="CustomShape 67"/>
                <p:cNvSpPr/>
                <p:nvPr/>
              </p:nvSpPr>
              <p:spPr>
                <a:xfrm rot="9956400">
                  <a:off x="-67680" y="6364440"/>
                  <a:ext cx="543960" cy="436320"/>
                </a:xfrm>
                <a:prstGeom prst="parallelogram">
                  <a:avLst>
                    <a:gd name="adj" fmla="val 25000"/>
                  </a:avLst>
                </a:prstGeom>
                <a:solidFill>
                  <a:srgbClr val="dbdbdb"/>
                </a:solidFill>
                <a:ln>
                  <a:noFill/>
                </a:ln>
              </p:spPr>
              <p:style>
                <a:lnRef idx="2">
                  <a:schemeClr val="accent1">
                    <a:shade val="50000"/>
                  </a:schemeClr>
                </a:lnRef>
                <a:fillRef idx="1">
                  <a:schemeClr val="accent1"/>
                </a:fillRef>
                <a:effectRef idx="0">
                  <a:schemeClr val="accent1"/>
                </a:effectRef>
                <a:fontRef idx="minor"/>
              </p:style>
            </p:sp>
            <p:sp>
              <p:nvSpPr>
                <p:cNvPr id="545" name="CustomShape 68"/>
                <p:cNvSpPr/>
                <p:nvPr/>
              </p:nvSpPr>
              <p:spPr>
                <a:xfrm rot="9956400">
                  <a:off x="-77760" y="5848200"/>
                  <a:ext cx="1168200" cy="436320"/>
                </a:xfrm>
                <a:prstGeom prst="parallelogram">
                  <a:avLst>
                    <a:gd name="adj"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grpSp>
          <p:sp>
            <p:nvSpPr>
              <p:cNvPr id="546" name="CustomShape 69"/>
              <p:cNvSpPr/>
              <p:nvPr/>
            </p:nvSpPr>
            <p:spPr>
              <a:xfrm rot="20756400">
                <a:off x="11288520" y="3059280"/>
                <a:ext cx="979200" cy="436320"/>
              </a:xfrm>
              <a:prstGeom prst="parallelogram">
                <a:avLst>
                  <a:gd name="adj" fmla="val 25000"/>
                </a:avLst>
              </a:prstGeom>
              <a:solidFill>
                <a:srgbClr val="bf9000"/>
              </a:solidFill>
              <a:ln>
                <a:noFill/>
              </a:ln>
            </p:spPr>
            <p:style>
              <a:lnRef idx="2">
                <a:schemeClr val="accent1">
                  <a:shade val="50000"/>
                </a:schemeClr>
              </a:lnRef>
              <a:fillRef idx="1">
                <a:schemeClr val="accent1"/>
              </a:fillRef>
              <a:effectRef idx="0">
                <a:schemeClr val="accent1"/>
              </a:effectRef>
              <a:fontRef idx="minor"/>
            </p:style>
          </p:sp>
          <p:sp>
            <p:nvSpPr>
              <p:cNvPr id="547" name="CustomShape 70"/>
              <p:cNvSpPr/>
              <p:nvPr/>
            </p:nvSpPr>
            <p:spPr>
              <a:xfrm rot="20756400">
                <a:off x="-63360" y="1891080"/>
                <a:ext cx="569520" cy="376560"/>
              </a:xfrm>
              <a:prstGeom prst="parallelogram">
                <a:avLst>
                  <a:gd name="adj" fmla="val 25000"/>
                </a:avLst>
              </a:prstGeom>
              <a:solidFill>
                <a:srgbClr val="a77e05"/>
              </a:solidFill>
              <a:ln>
                <a:noFill/>
              </a:ln>
            </p:spPr>
            <p:style>
              <a:lnRef idx="2">
                <a:schemeClr val="accent1">
                  <a:shade val="50000"/>
                </a:schemeClr>
              </a:lnRef>
              <a:fillRef idx="1">
                <a:schemeClr val="accent1"/>
              </a:fillRef>
              <a:effectRef idx="0">
                <a:schemeClr val="accent1"/>
              </a:effectRef>
              <a:fontRef idx="minor"/>
            </p:style>
          </p:sp>
          <p:sp>
            <p:nvSpPr>
              <p:cNvPr id="548" name="Line 71"/>
              <p:cNvSpPr/>
              <p:nvPr/>
            </p:nvSpPr>
            <p:spPr>
              <a:xfrm flipV="1">
                <a:off x="0" y="5537520"/>
                <a:ext cx="1076400" cy="279000"/>
              </a:xfrm>
              <a:prstGeom prst="line">
                <a:avLst/>
              </a:prstGeom>
              <a:ln>
                <a:solidFill>
                  <a:srgbClr val="f5c059"/>
                </a:solidFill>
              </a:ln>
            </p:spPr>
            <p:style>
              <a:lnRef idx="1">
                <a:schemeClr val="accent1"/>
              </a:lnRef>
              <a:fillRef idx="0">
                <a:schemeClr val="accent1"/>
              </a:fillRef>
              <a:effectRef idx="0">
                <a:schemeClr val="accent1"/>
              </a:effectRef>
              <a:fontRef idx="minor"/>
            </p:style>
          </p:sp>
          <p:sp>
            <p:nvSpPr>
              <p:cNvPr id="549" name="Line 72"/>
              <p:cNvSpPr/>
              <p:nvPr/>
            </p:nvSpPr>
            <p:spPr>
              <a:xfrm flipV="1">
                <a:off x="11405520" y="3497400"/>
                <a:ext cx="791280" cy="204480"/>
              </a:xfrm>
              <a:prstGeom prst="line">
                <a:avLst/>
              </a:prstGeom>
              <a:ln>
                <a:solidFill>
                  <a:srgbClr val="f5c059"/>
                </a:solidFill>
              </a:ln>
            </p:spPr>
            <p:style>
              <a:lnRef idx="1">
                <a:schemeClr val="accent1"/>
              </a:lnRef>
              <a:fillRef idx="0">
                <a:schemeClr val="accent1"/>
              </a:fillRef>
              <a:effectRef idx="0">
                <a:schemeClr val="accent1"/>
              </a:effectRef>
              <a:fontRef idx="minor"/>
            </p:style>
          </p:sp>
        </p:grpSp>
        <p:sp>
          <p:nvSpPr>
            <p:cNvPr id="550" name="Line 73"/>
            <p:cNvSpPr/>
            <p:nvPr/>
          </p:nvSpPr>
          <p:spPr>
            <a:xfrm>
              <a:off x="658440" y="1011240"/>
              <a:ext cx="3464640" cy="0"/>
            </a:xfrm>
            <a:prstGeom prst="line">
              <a:avLst/>
            </a:prstGeom>
            <a:ln>
              <a:solidFill>
                <a:srgbClr val="232524"/>
              </a:solidFill>
            </a:ln>
          </p:spPr>
          <p:style>
            <a:lnRef idx="1">
              <a:schemeClr val="accent1"/>
            </a:lnRef>
            <a:fillRef idx="0">
              <a:schemeClr val="accent1"/>
            </a:fillRef>
            <a:effectRef idx="0">
              <a:schemeClr val="accent1"/>
            </a:effectRef>
            <a:fontRef idx="minor"/>
          </p:style>
        </p:sp>
      </p:grpSp>
      <p:sp>
        <p:nvSpPr>
          <p:cNvPr id="551" name="PlaceHolder 74"/>
          <p:cNvSpPr>
            <a:spLocks noGrp="1"/>
          </p:cNvSpPr>
          <p:nvPr>
            <p:ph type="title"/>
          </p:nvPr>
        </p:nvSpPr>
        <p:spPr>
          <a:xfrm>
            <a:off x="1198800" y="2484000"/>
            <a:ext cx="9798480" cy="1018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52" name="PlaceHolder 7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89" name="Group 1"/>
          <p:cNvGrpSpPr/>
          <p:nvPr/>
        </p:nvGrpSpPr>
        <p:grpSpPr>
          <a:xfrm>
            <a:off x="0" y="-2681280"/>
            <a:ext cx="13889520" cy="11365920"/>
            <a:chOff x="0" y="-2681280"/>
            <a:chExt cx="13889520" cy="11365920"/>
          </a:xfrm>
        </p:grpSpPr>
        <p:pic>
          <p:nvPicPr>
            <p:cNvPr id="590" name="图片 37" descr="5_638f16d7-fb38-42b7-a319-280ba3c1d240"/>
            <p:cNvPicPr/>
            <p:nvPr/>
          </p:nvPicPr>
          <p:blipFill>
            <a:blip r:embed="rId2">
              <a:grayscl/>
            </a:blip>
            <a:srcRect l="0" t="0" r="0" b="25925"/>
            <a:stretch/>
          </p:blipFill>
          <p:spPr>
            <a:xfrm>
              <a:off x="0" y="-21600"/>
              <a:ext cx="12190680" cy="6835680"/>
            </a:xfrm>
            <a:prstGeom prst="rect">
              <a:avLst/>
            </a:prstGeom>
            <a:ln>
              <a:noFill/>
            </a:ln>
          </p:spPr>
        </p:pic>
        <p:sp>
          <p:nvSpPr>
            <p:cNvPr id="591" name="CustomShape 2"/>
            <p:cNvSpPr/>
            <p:nvPr/>
          </p:nvSpPr>
          <p:spPr>
            <a:xfrm>
              <a:off x="0" y="-21600"/>
              <a:ext cx="12191400" cy="685728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p:style>
        </p:sp>
        <p:grpSp>
          <p:nvGrpSpPr>
            <p:cNvPr id="592" name="Group 3"/>
            <p:cNvGrpSpPr/>
            <p:nvPr/>
          </p:nvGrpSpPr>
          <p:grpSpPr>
            <a:xfrm>
              <a:off x="552600" y="3218760"/>
              <a:ext cx="6487560" cy="3693600"/>
              <a:chOff x="552600" y="3218760"/>
              <a:chExt cx="6487560" cy="3693600"/>
            </a:xfrm>
          </p:grpSpPr>
          <p:sp>
            <p:nvSpPr>
              <p:cNvPr id="593" name="CustomShape 4"/>
              <p:cNvSpPr/>
              <p:nvPr/>
            </p:nvSpPr>
            <p:spPr>
              <a:xfrm>
                <a:off x="1200240" y="3218760"/>
                <a:ext cx="5839920" cy="2518200"/>
              </a:xfrm>
              <a:prstGeom prst="rect">
                <a:avLst/>
              </a:prstGeom>
              <a:noFill/>
              <a:ln w="6480">
                <a:solidFill>
                  <a:schemeClr val="bg1">
                    <a:lumMod val="65000"/>
                  </a:schemeClr>
                </a:solidFill>
              </a:ln>
            </p:spPr>
            <p:style>
              <a:lnRef idx="2">
                <a:schemeClr val="accent1">
                  <a:shade val="50000"/>
                </a:schemeClr>
              </a:lnRef>
              <a:fillRef idx="1">
                <a:schemeClr val="accent1"/>
              </a:fillRef>
              <a:effectRef idx="0">
                <a:schemeClr val="accent1"/>
              </a:effectRef>
              <a:fontRef idx="minor"/>
            </p:style>
          </p:sp>
          <p:sp>
            <p:nvSpPr>
              <p:cNvPr id="594" name="CustomShape 5"/>
              <p:cNvSpPr/>
              <p:nvPr/>
            </p:nvSpPr>
            <p:spPr>
              <a:xfrm>
                <a:off x="552600" y="4900320"/>
                <a:ext cx="1715040" cy="2012040"/>
              </a:xfrm>
              <a:prstGeom prst="rect">
                <a:avLst/>
              </a:prstGeom>
              <a:noFill/>
              <a:ln w="6480">
                <a:solidFill>
                  <a:schemeClr val="bg1">
                    <a:lumMod val="65000"/>
                  </a:schemeClr>
                </a:solidFill>
              </a:ln>
            </p:spPr>
            <p:style>
              <a:lnRef idx="2">
                <a:schemeClr val="accent1">
                  <a:shade val="50000"/>
                </a:schemeClr>
              </a:lnRef>
              <a:fillRef idx="1">
                <a:schemeClr val="accent1"/>
              </a:fillRef>
              <a:effectRef idx="0">
                <a:schemeClr val="accent1"/>
              </a:effectRef>
              <a:fontRef idx="minor"/>
            </p:style>
          </p:sp>
        </p:grpSp>
        <p:pic>
          <p:nvPicPr>
            <p:cNvPr id="595" name="图片 42" descr="图片2"/>
            <p:cNvPicPr/>
            <p:nvPr/>
          </p:nvPicPr>
          <p:blipFill>
            <a:blip r:embed="rId3">
              <a:alphaModFix amt="80000"/>
            </a:blip>
            <a:stretch/>
          </p:blipFill>
          <p:spPr>
            <a:xfrm rot="8340000">
              <a:off x="3361320" y="-426600"/>
              <a:ext cx="9435960" cy="6857280"/>
            </a:xfrm>
            <a:prstGeom prst="rect">
              <a:avLst/>
            </a:prstGeom>
            <a:ln>
              <a:noFill/>
            </a:ln>
          </p:spPr>
        </p:pic>
        <p:sp>
          <p:nvSpPr>
            <p:cNvPr id="596" name="CustomShape 6"/>
            <p:cNvSpPr/>
            <p:nvPr/>
          </p:nvSpPr>
          <p:spPr>
            <a:xfrm>
              <a:off x="0" y="4126680"/>
              <a:ext cx="12191400" cy="2509920"/>
            </a:xfrm>
            <a:custGeom>
              <a:avLst/>
              <a:gdLst/>
              <a:ahLst/>
              <a:rect l="l" t="t" r="r" b="b"/>
              <a:pathLst>
                <a:path w="374401" h="77096">
                  <a:moveTo>
                    <a:pt x="0" y="0"/>
                  </a:moveTo>
                  <a:lnTo>
                    <a:pt x="41826" y="77096"/>
                  </a:lnTo>
                  <a:lnTo>
                    <a:pt x="374401" y="41826"/>
                  </a:lnTo>
                </a:path>
              </a:pathLst>
            </a:custGeom>
            <a:noFill/>
            <a:ln>
              <a:solidFill>
                <a:schemeClr val="bg1">
                  <a:lumMod val="65000"/>
                </a:schemeClr>
              </a:solidFill>
            </a:ln>
            <a:effectLst>
              <a:outerShdw algn="tl" blurRad="50800" dir="2700000" dist="37674" rotWithShape="0">
                <a:srgbClr val="000000">
                  <a:alpha val="70000"/>
                </a:srgbClr>
              </a:outerShdw>
            </a:effectLst>
          </p:spPr>
          <p:style>
            <a:lnRef idx="0"/>
            <a:fillRef idx="0"/>
            <a:effectRef idx="0"/>
            <a:fontRef idx="minor"/>
          </p:style>
        </p:sp>
      </p:grpSp>
      <p:pic>
        <p:nvPicPr>
          <p:cNvPr id="597" name="图片 17" descr=""/>
          <p:cNvPicPr/>
          <p:nvPr/>
        </p:nvPicPr>
        <p:blipFill>
          <a:blip r:embed="rId4"/>
          <a:stretch/>
        </p:blipFill>
        <p:spPr>
          <a:xfrm>
            <a:off x="284400" y="128160"/>
            <a:ext cx="2458080" cy="650160"/>
          </a:xfrm>
          <a:prstGeom prst="rect">
            <a:avLst/>
          </a:prstGeom>
          <a:ln>
            <a:noFill/>
          </a:ln>
        </p:spPr>
      </p:pic>
      <p:sp>
        <p:nvSpPr>
          <p:cNvPr id="598"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99"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7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comments" Target="../comments/comment14.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comments" Target="../comments/comment1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8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8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89.xml"/>
</Relationships>
</file>

<file path=ppt/slides/_rels/slide1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8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image" Target="../media/image31.png"/><Relationship Id="rId4" Type="http://schemas.openxmlformats.org/officeDocument/2006/relationships/slideLayout" Target="../slideLayouts/slideLayout4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2023200" y="1562760"/>
            <a:ext cx="7424280" cy="1187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zh-CN" sz="7200" spc="-1" strike="noStrike">
                <a:solidFill>
                  <a:srgbClr val="ffffff"/>
                </a:solidFill>
                <a:latin typeface="微软雅黑"/>
                <a:ea typeface="微软雅黑"/>
              </a:rPr>
              <a:t>足迹</a:t>
            </a:r>
            <a:endParaRPr b="0" lang="en-US" sz="7200" spc="-1" strike="noStrike">
              <a:latin typeface="Arial"/>
            </a:endParaRPr>
          </a:p>
        </p:txBody>
      </p:sp>
      <p:sp>
        <p:nvSpPr>
          <p:cNvPr id="643" name="CustomShape 2"/>
          <p:cNvSpPr/>
          <p:nvPr/>
        </p:nvSpPr>
        <p:spPr>
          <a:xfrm>
            <a:off x="2044800" y="2623320"/>
            <a:ext cx="4295520" cy="912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zh-CN" sz="5400" spc="-1" strike="noStrike">
                <a:solidFill>
                  <a:srgbClr val="bf9000"/>
                </a:solidFill>
                <a:latin typeface="微软雅黑"/>
                <a:ea typeface="微软雅黑"/>
              </a:rPr>
              <a:t>界面原型迭代</a:t>
            </a:r>
            <a:endParaRPr b="0" lang="en-US" sz="5400" spc="-1" strike="noStrike">
              <a:latin typeface="Arial"/>
            </a:endParaRPr>
          </a:p>
        </p:txBody>
      </p:sp>
      <p:sp>
        <p:nvSpPr>
          <p:cNvPr id="644" name="CustomShape 3"/>
          <p:cNvSpPr/>
          <p:nvPr/>
        </p:nvSpPr>
        <p:spPr>
          <a:xfrm>
            <a:off x="2111040" y="3736080"/>
            <a:ext cx="7830000" cy="30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zh-CN" sz="1400" spc="-1" strike="noStrike">
                <a:solidFill>
                  <a:srgbClr val="d9d9d9"/>
                </a:solidFill>
                <a:latin typeface="Arial"/>
                <a:ea typeface="微软雅黑"/>
              </a:rPr>
              <a:t>陆浩旗，谈子铭，王家睿，韩金铂，赵浩如</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23" name="Group 1"/>
          <p:cNvGrpSpPr/>
          <p:nvPr/>
        </p:nvGrpSpPr>
        <p:grpSpPr>
          <a:xfrm>
            <a:off x="658440" y="388080"/>
            <a:ext cx="3533760" cy="623160"/>
            <a:chOff x="658440" y="388080"/>
            <a:chExt cx="3533760" cy="623160"/>
          </a:xfrm>
        </p:grpSpPr>
        <p:sp>
          <p:nvSpPr>
            <p:cNvPr id="724" name="Line 2"/>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725" name="CustomShape 3"/>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社区功能</a:t>
              </a:r>
              <a:endParaRPr b="0" lang="en-US" sz="3200" spc="-1" strike="noStrike">
                <a:latin typeface="Arial"/>
              </a:endParaRPr>
            </a:p>
          </p:txBody>
        </p:sp>
      </p:grpSp>
      <p:grpSp>
        <p:nvGrpSpPr>
          <p:cNvPr id="726" name="Group 4"/>
          <p:cNvGrpSpPr/>
          <p:nvPr/>
        </p:nvGrpSpPr>
        <p:grpSpPr>
          <a:xfrm>
            <a:off x="1957680" y="1181160"/>
            <a:ext cx="8258760" cy="4484520"/>
            <a:chOff x="1957680" y="1181160"/>
            <a:chExt cx="8258760" cy="4484520"/>
          </a:xfrm>
        </p:grpSpPr>
        <p:grpSp>
          <p:nvGrpSpPr>
            <p:cNvPr id="727" name="Group 5"/>
            <p:cNvGrpSpPr/>
            <p:nvPr/>
          </p:nvGrpSpPr>
          <p:grpSpPr>
            <a:xfrm>
              <a:off x="1974240" y="1320480"/>
              <a:ext cx="2468160" cy="772200"/>
              <a:chOff x="1974240" y="1320480"/>
              <a:chExt cx="2468160" cy="772200"/>
            </a:xfrm>
          </p:grpSpPr>
          <p:sp>
            <p:nvSpPr>
              <p:cNvPr id="728" name="CustomShape 6"/>
              <p:cNvSpPr/>
              <p:nvPr/>
            </p:nvSpPr>
            <p:spPr>
              <a:xfrm rot="16200000">
                <a:off x="1872360" y="1422720"/>
                <a:ext cx="771480" cy="568080"/>
              </a:xfrm>
              <a:prstGeom prst="round2SameRect">
                <a:avLst>
                  <a:gd name="adj1" fmla="val 50000"/>
                  <a:gd name="adj2" fmla="val 0"/>
                </a:avLst>
              </a:prstGeom>
              <a:solidFill>
                <a:srgbClr val="bf9000"/>
              </a:solidFill>
              <a:ln>
                <a:noFill/>
              </a:ln>
            </p:spPr>
            <p:style>
              <a:lnRef idx="2">
                <a:schemeClr val="accent1">
                  <a:shade val="50000"/>
                </a:schemeClr>
              </a:lnRef>
              <a:fillRef idx="1">
                <a:schemeClr val="accent1"/>
              </a:fillRef>
              <a:effectRef idx="0">
                <a:schemeClr val="accent1"/>
              </a:effectRef>
              <a:fontRef idx="minor"/>
            </p:style>
          </p:sp>
          <p:sp>
            <p:nvSpPr>
              <p:cNvPr id="729" name="CustomShape 7"/>
              <p:cNvSpPr/>
              <p:nvPr/>
            </p:nvSpPr>
            <p:spPr>
              <a:xfrm>
                <a:off x="2614320" y="1320480"/>
                <a:ext cx="1828080" cy="771480"/>
              </a:xfrm>
              <a:prstGeom prst="homePlate">
                <a:avLst>
                  <a:gd name="adj" fmla="val 50000"/>
                </a:avLst>
              </a:prstGeom>
              <a:solidFill>
                <a:srgbClr val="bf9000"/>
              </a:solidFill>
              <a:ln>
                <a:noFill/>
              </a:ln>
            </p:spPr>
            <p:style>
              <a:lnRef idx="2">
                <a:schemeClr val="accent1">
                  <a:shade val="50000"/>
                </a:schemeClr>
              </a:lnRef>
              <a:fillRef idx="1">
                <a:schemeClr val="accent1"/>
              </a:fillRef>
              <a:effectRef idx="0">
                <a:schemeClr val="accent1"/>
              </a:effectRef>
              <a:fontRef idx="minor"/>
            </p:style>
          </p:sp>
        </p:grpSp>
        <p:grpSp>
          <p:nvGrpSpPr>
            <p:cNvPr id="730" name="Group 8"/>
            <p:cNvGrpSpPr/>
            <p:nvPr/>
          </p:nvGrpSpPr>
          <p:grpSpPr>
            <a:xfrm>
              <a:off x="1974240" y="2468520"/>
              <a:ext cx="2468160" cy="772200"/>
              <a:chOff x="1974240" y="2468520"/>
              <a:chExt cx="2468160" cy="772200"/>
            </a:xfrm>
          </p:grpSpPr>
          <p:sp>
            <p:nvSpPr>
              <p:cNvPr id="731" name="CustomShape 9"/>
              <p:cNvSpPr/>
              <p:nvPr/>
            </p:nvSpPr>
            <p:spPr>
              <a:xfrm rot="16200000">
                <a:off x="1872360" y="2570760"/>
                <a:ext cx="771480" cy="568080"/>
              </a:xfrm>
              <a:prstGeom prst="round2SameRect">
                <a:avLst>
                  <a:gd name="adj1" fmla="val 50000"/>
                  <a:gd name="adj2" fmla="val 0"/>
                </a:avLst>
              </a:prstGeom>
              <a:solidFill>
                <a:srgbClr val="ffd966"/>
              </a:solidFill>
              <a:ln>
                <a:noFill/>
              </a:ln>
            </p:spPr>
            <p:style>
              <a:lnRef idx="2">
                <a:schemeClr val="accent1">
                  <a:shade val="50000"/>
                </a:schemeClr>
              </a:lnRef>
              <a:fillRef idx="1">
                <a:schemeClr val="accent1"/>
              </a:fillRef>
              <a:effectRef idx="0">
                <a:schemeClr val="accent1"/>
              </a:effectRef>
              <a:fontRef idx="minor"/>
            </p:style>
          </p:sp>
          <p:sp>
            <p:nvSpPr>
              <p:cNvPr id="732" name="CustomShape 10"/>
              <p:cNvSpPr/>
              <p:nvPr/>
            </p:nvSpPr>
            <p:spPr>
              <a:xfrm>
                <a:off x="2614320" y="2468520"/>
                <a:ext cx="1828080" cy="771480"/>
              </a:xfrm>
              <a:prstGeom prst="homePlate">
                <a:avLst>
                  <a:gd name="adj" fmla="val 50000"/>
                </a:avLst>
              </a:prstGeom>
              <a:solidFill>
                <a:srgbClr val="ffd966"/>
              </a:solidFill>
              <a:ln>
                <a:noFill/>
              </a:ln>
            </p:spPr>
            <p:style>
              <a:lnRef idx="2">
                <a:schemeClr val="accent1">
                  <a:shade val="50000"/>
                </a:schemeClr>
              </a:lnRef>
              <a:fillRef idx="1">
                <a:schemeClr val="accent1"/>
              </a:fillRef>
              <a:effectRef idx="0">
                <a:schemeClr val="accent1"/>
              </a:effectRef>
              <a:fontRef idx="minor"/>
            </p:style>
          </p:sp>
        </p:grpSp>
        <p:grpSp>
          <p:nvGrpSpPr>
            <p:cNvPr id="733" name="Group 11"/>
            <p:cNvGrpSpPr/>
            <p:nvPr/>
          </p:nvGrpSpPr>
          <p:grpSpPr>
            <a:xfrm>
              <a:off x="1957680" y="3616560"/>
              <a:ext cx="2484000" cy="772200"/>
              <a:chOff x="1957680" y="3616560"/>
              <a:chExt cx="2484000" cy="772200"/>
            </a:xfrm>
          </p:grpSpPr>
          <p:sp>
            <p:nvSpPr>
              <p:cNvPr id="734" name="CustomShape 12"/>
              <p:cNvSpPr/>
              <p:nvPr/>
            </p:nvSpPr>
            <p:spPr>
              <a:xfrm rot="16200000">
                <a:off x="1855800" y="3718800"/>
                <a:ext cx="771480" cy="568080"/>
              </a:xfrm>
              <a:prstGeom prst="round2SameRect">
                <a:avLst>
                  <a:gd name="adj1" fmla="val 50000"/>
                  <a:gd name="adj2" fmla="val 0"/>
                </a:avLst>
              </a:prstGeom>
              <a:solidFill>
                <a:srgbClr val="ffe699"/>
              </a:solidFill>
              <a:ln>
                <a:noFill/>
              </a:ln>
            </p:spPr>
            <p:style>
              <a:lnRef idx="2">
                <a:schemeClr val="accent1">
                  <a:shade val="50000"/>
                </a:schemeClr>
              </a:lnRef>
              <a:fillRef idx="1">
                <a:schemeClr val="accent1"/>
              </a:fillRef>
              <a:effectRef idx="0">
                <a:schemeClr val="accent1"/>
              </a:effectRef>
              <a:fontRef idx="minor"/>
            </p:style>
          </p:sp>
          <p:sp>
            <p:nvSpPr>
              <p:cNvPr id="735" name="CustomShape 13"/>
              <p:cNvSpPr/>
              <p:nvPr/>
            </p:nvSpPr>
            <p:spPr>
              <a:xfrm>
                <a:off x="2613600" y="3616560"/>
                <a:ext cx="1828080" cy="771480"/>
              </a:xfrm>
              <a:prstGeom prst="homePlate">
                <a:avLst>
                  <a:gd name="adj" fmla="val 50000"/>
                </a:avLst>
              </a:prstGeom>
              <a:solidFill>
                <a:srgbClr val="ffe699"/>
              </a:solidFill>
              <a:ln>
                <a:noFill/>
              </a:ln>
            </p:spPr>
            <p:style>
              <a:lnRef idx="2">
                <a:schemeClr val="accent1">
                  <a:shade val="50000"/>
                </a:schemeClr>
              </a:lnRef>
              <a:fillRef idx="1">
                <a:schemeClr val="accent1"/>
              </a:fillRef>
              <a:effectRef idx="0">
                <a:schemeClr val="accent1"/>
              </a:effectRef>
              <a:fontRef idx="minor"/>
            </p:style>
          </p:sp>
        </p:grpSp>
        <p:grpSp>
          <p:nvGrpSpPr>
            <p:cNvPr id="736" name="Group 14"/>
            <p:cNvGrpSpPr/>
            <p:nvPr/>
          </p:nvGrpSpPr>
          <p:grpSpPr>
            <a:xfrm>
              <a:off x="1974240" y="4764600"/>
              <a:ext cx="2468160" cy="772200"/>
              <a:chOff x="1974240" y="4764600"/>
              <a:chExt cx="2468160" cy="772200"/>
            </a:xfrm>
          </p:grpSpPr>
          <p:sp>
            <p:nvSpPr>
              <p:cNvPr id="737" name="CustomShape 15"/>
              <p:cNvSpPr/>
              <p:nvPr/>
            </p:nvSpPr>
            <p:spPr>
              <a:xfrm rot="16200000">
                <a:off x="1872360" y="4866840"/>
                <a:ext cx="771480" cy="568080"/>
              </a:xfrm>
              <a:prstGeom prst="round2SameRect">
                <a:avLst>
                  <a:gd name="adj1" fmla="val 5000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738" name="CustomShape 16"/>
              <p:cNvSpPr/>
              <p:nvPr/>
            </p:nvSpPr>
            <p:spPr>
              <a:xfrm>
                <a:off x="2614320" y="4764600"/>
                <a:ext cx="1828080" cy="771480"/>
              </a:xfrm>
              <a:prstGeom prst="homePlat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grpSp>
        <p:sp>
          <p:nvSpPr>
            <p:cNvPr id="739" name="CustomShape 17"/>
            <p:cNvSpPr/>
            <p:nvPr/>
          </p:nvSpPr>
          <p:spPr>
            <a:xfrm>
              <a:off x="5317920" y="1181160"/>
              <a:ext cx="48985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用户上传足迹，选择是否公开</a:t>
              </a:r>
              <a:endParaRPr b="0" lang="en-US" sz="2400" spc="-1" strike="noStrike">
                <a:latin typeface="Arial"/>
              </a:endParaRPr>
            </a:p>
          </p:txBody>
        </p:sp>
        <p:sp>
          <p:nvSpPr>
            <p:cNvPr id="740" name="CustomShape 18"/>
            <p:cNvSpPr/>
            <p:nvPr/>
          </p:nvSpPr>
          <p:spPr>
            <a:xfrm>
              <a:off x="5317920" y="2374920"/>
              <a:ext cx="48985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用户对他人的足迹评论</a:t>
              </a:r>
              <a:endParaRPr b="0" lang="en-US" sz="2400" spc="-1" strike="noStrike">
                <a:latin typeface="Arial"/>
              </a:endParaRPr>
            </a:p>
          </p:txBody>
        </p:sp>
        <p:sp>
          <p:nvSpPr>
            <p:cNvPr id="741" name="CustomShape 19"/>
            <p:cNvSpPr/>
            <p:nvPr/>
          </p:nvSpPr>
          <p:spPr>
            <a:xfrm>
              <a:off x="5317920" y="3477600"/>
              <a:ext cx="4898520" cy="10400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用户点赞他人的评论，得赞高的将会被优先推送给他人</a:t>
              </a:r>
              <a:endParaRPr b="0" lang="en-US" sz="2400" spc="-1" strike="noStrike">
                <a:latin typeface="Arial"/>
              </a:endParaRPr>
            </a:p>
          </p:txBody>
        </p:sp>
        <p:sp>
          <p:nvSpPr>
            <p:cNvPr id="742" name="CustomShape 20"/>
            <p:cNvSpPr/>
            <p:nvPr/>
          </p:nvSpPr>
          <p:spPr>
            <a:xfrm>
              <a:off x="5317920" y="4625640"/>
              <a:ext cx="4898520" cy="10400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用户发起好友申请，好友的足迹将会优先展示</a:t>
              </a:r>
              <a:endParaRPr b="0" lang="en-US" sz="2400" spc="-1" strike="noStrike">
                <a:latin typeface="Arial"/>
              </a:endParaRPr>
            </a:p>
          </p:txBody>
        </p:sp>
        <p:sp>
          <p:nvSpPr>
            <p:cNvPr id="743" name="CustomShape 21"/>
            <p:cNvSpPr/>
            <p:nvPr/>
          </p:nvSpPr>
          <p:spPr>
            <a:xfrm>
              <a:off x="2614320" y="1420560"/>
              <a:ext cx="15073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zh-CN" sz="2400" spc="-1" strike="noStrike">
                  <a:solidFill>
                    <a:srgbClr val="ffffff"/>
                  </a:solidFill>
                  <a:latin typeface="Arial"/>
                  <a:ea typeface="微软雅黑"/>
                </a:rPr>
                <a:t>上传</a:t>
              </a:r>
              <a:endParaRPr b="0" lang="en-US" sz="2400" spc="-1" strike="noStrike">
                <a:latin typeface="Arial"/>
              </a:endParaRPr>
            </a:p>
          </p:txBody>
        </p:sp>
        <p:sp>
          <p:nvSpPr>
            <p:cNvPr id="744" name="CustomShape 22"/>
            <p:cNvSpPr/>
            <p:nvPr/>
          </p:nvSpPr>
          <p:spPr>
            <a:xfrm>
              <a:off x="2614320" y="2568600"/>
              <a:ext cx="15073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zh-CN" sz="2400" spc="-1" strike="noStrike">
                  <a:solidFill>
                    <a:srgbClr val="ffffff"/>
                  </a:solidFill>
                  <a:latin typeface="Arial"/>
                  <a:ea typeface="微软雅黑"/>
                </a:rPr>
                <a:t>评论</a:t>
              </a:r>
              <a:endParaRPr b="0" lang="en-US" sz="2400" spc="-1" strike="noStrike">
                <a:latin typeface="Arial"/>
              </a:endParaRPr>
            </a:p>
          </p:txBody>
        </p:sp>
        <p:sp>
          <p:nvSpPr>
            <p:cNvPr id="745" name="CustomShape 23"/>
            <p:cNvSpPr/>
            <p:nvPr/>
          </p:nvSpPr>
          <p:spPr>
            <a:xfrm>
              <a:off x="2614320" y="3717000"/>
              <a:ext cx="15073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zh-CN" sz="2400" spc="-1" strike="noStrike">
                  <a:solidFill>
                    <a:srgbClr val="ffffff"/>
                  </a:solidFill>
                  <a:latin typeface="Arial"/>
                  <a:ea typeface="微软雅黑"/>
                </a:rPr>
                <a:t>点赞</a:t>
              </a:r>
              <a:endParaRPr b="0" lang="en-US" sz="2400" spc="-1" strike="noStrike">
                <a:latin typeface="Arial"/>
              </a:endParaRPr>
            </a:p>
          </p:txBody>
        </p:sp>
        <p:sp>
          <p:nvSpPr>
            <p:cNvPr id="746" name="CustomShape 24"/>
            <p:cNvSpPr/>
            <p:nvPr/>
          </p:nvSpPr>
          <p:spPr>
            <a:xfrm>
              <a:off x="2614320" y="4865040"/>
              <a:ext cx="15073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zh-CN" sz="2400" spc="-1" strike="noStrike">
                  <a:solidFill>
                    <a:srgbClr val="ffffff"/>
                  </a:solidFill>
                  <a:latin typeface="Arial"/>
                  <a:ea typeface="微软雅黑"/>
                </a:rPr>
                <a:t>好友</a:t>
              </a:r>
              <a:endParaRPr b="0" lang="en-US" sz="2400" spc="-1" strike="noStrike">
                <a:latin typeface="Arial"/>
              </a:endParaRPr>
            </a:p>
          </p:txBody>
        </p:sp>
      </p:grpSp>
      <p:sp>
        <p:nvSpPr>
          <p:cNvPr id="747" name="CustomShape 25"/>
          <p:cNvSpPr/>
          <p:nvPr/>
        </p:nvSpPr>
        <p:spPr>
          <a:xfrm>
            <a:off x="2086200" y="1519560"/>
            <a:ext cx="385920" cy="367560"/>
          </a:xfrm>
          <a:custGeom>
            <a:avLst/>
            <a:gdLst/>
            <a:ahLst/>
            <a:rect l="l" t="t" r="r" b="b"/>
            <a:pathLst>
              <a:path w="274" h="261">
                <a:moveTo>
                  <a:pt x="171" y="0"/>
                </a:moveTo>
                <a:lnTo>
                  <a:pt x="171" y="14"/>
                </a:lnTo>
                <a:lnTo>
                  <a:pt x="260" y="14"/>
                </a:lnTo>
                <a:lnTo>
                  <a:pt x="260" y="247"/>
                </a:lnTo>
                <a:lnTo>
                  <a:pt x="13" y="247"/>
                </a:lnTo>
                <a:lnTo>
                  <a:pt x="13" y="14"/>
                </a:lnTo>
                <a:lnTo>
                  <a:pt x="102" y="14"/>
                </a:lnTo>
                <a:lnTo>
                  <a:pt x="102" y="0"/>
                </a:lnTo>
                <a:lnTo>
                  <a:pt x="0" y="0"/>
                </a:lnTo>
                <a:lnTo>
                  <a:pt x="0" y="261"/>
                </a:lnTo>
                <a:lnTo>
                  <a:pt x="274" y="261"/>
                </a:lnTo>
                <a:lnTo>
                  <a:pt x="274" y="0"/>
                </a:lnTo>
                <a:lnTo>
                  <a:pt x="171" y="0"/>
                </a:lnTo>
                <a:close/>
              </a:path>
            </a:pathLst>
          </a:custGeom>
          <a:solidFill>
            <a:srgbClr val="44546a"/>
          </a:solidFill>
          <a:ln>
            <a:noFill/>
          </a:ln>
        </p:spPr>
        <p:style>
          <a:lnRef idx="0"/>
          <a:fillRef idx="0"/>
          <a:effectRef idx="0"/>
          <a:fontRef idx="minor"/>
        </p:style>
      </p:sp>
      <p:sp>
        <p:nvSpPr>
          <p:cNvPr id="748" name="CustomShape 26"/>
          <p:cNvSpPr/>
          <p:nvPr/>
        </p:nvSpPr>
        <p:spPr>
          <a:xfrm>
            <a:off x="2056680" y="2596680"/>
            <a:ext cx="444960" cy="444960"/>
          </a:xfrm>
          <a:custGeom>
            <a:avLst/>
            <a:gdLst/>
            <a:ahLst/>
            <a:rect l="l" t="t"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44546a"/>
          </a:solidFill>
          <a:ln>
            <a:noFill/>
          </a:ln>
        </p:spPr>
        <p:style>
          <a:lnRef idx="0"/>
          <a:fillRef idx="0"/>
          <a:effectRef idx="0"/>
          <a:fontRef idx="minor"/>
        </p:style>
      </p:sp>
      <p:sp>
        <p:nvSpPr>
          <p:cNvPr id="749" name="CustomShape 27"/>
          <p:cNvSpPr/>
          <p:nvPr/>
        </p:nvSpPr>
        <p:spPr>
          <a:xfrm>
            <a:off x="1981800" y="4868280"/>
            <a:ext cx="519840" cy="521640"/>
          </a:xfrm>
          <a:custGeom>
            <a:avLst/>
            <a:gdLst/>
            <a:ahLst/>
            <a:rect l="l" t="t"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rgbClr val="44546a"/>
          </a:solidFill>
          <a:ln>
            <a:noFill/>
          </a:ln>
        </p:spPr>
        <p:style>
          <a:lnRef idx="0"/>
          <a:fillRef idx="0"/>
          <a:effectRef idx="0"/>
          <a:fontRef idx="minor"/>
        </p:style>
      </p:sp>
      <p:sp>
        <p:nvSpPr>
          <p:cNvPr id="750" name="CustomShape 28"/>
          <p:cNvSpPr/>
          <p:nvPr/>
        </p:nvSpPr>
        <p:spPr>
          <a:xfrm>
            <a:off x="1974240" y="3659040"/>
            <a:ext cx="585000" cy="554760"/>
          </a:xfrm>
          <a:custGeom>
            <a:avLst/>
            <a:gdLst/>
            <a:ahLst/>
            <a:rect l="l" t="t" r="r" b="b"/>
            <a:pathLst>
              <a:path w="369" h="350">
                <a:moveTo>
                  <a:pt x="227" y="134"/>
                </a:moveTo>
                <a:lnTo>
                  <a:pt x="184" y="0"/>
                </a:lnTo>
                <a:lnTo>
                  <a:pt x="140" y="134"/>
                </a:lnTo>
                <a:lnTo>
                  <a:pt x="0" y="134"/>
                </a:lnTo>
                <a:lnTo>
                  <a:pt x="113" y="217"/>
                </a:lnTo>
                <a:lnTo>
                  <a:pt x="70" y="350"/>
                </a:lnTo>
                <a:lnTo>
                  <a:pt x="184" y="266"/>
                </a:lnTo>
                <a:lnTo>
                  <a:pt x="297" y="350"/>
                </a:lnTo>
                <a:lnTo>
                  <a:pt x="255" y="217"/>
                </a:lnTo>
                <a:lnTo>
                  <a:pt x="369" y="134"/>
                </a:lnTo>
                <a:lnTo>
                  <a:pt x="227" y="134"/>
                </a:lnTo>
                <a:close/>
                <a:moveTo>
                  <a:pt x="241" y="220"/>
                </a:moveTo>
                <a:lnTo>
                  <a:pt x="272" y="314"/>
                </a:lnTo>
                <a:lnTo>
                  <a:pt x="191" y="256"/>
                </a:lnTo>
                <a:lnTo>
                  <a:pt x="184" y="249"/>
                </a:lnTo>
                <a:lnTo>
                  <a:pt x="176" y="256"/>
                </a:lnTo>
                <a:lnTo>
                  <a:pt x="95" y="314"/>
                </a:lnTo>
                <a:lnTo>
                  <a:pt x="126" y="220"/>
                </a:lnTo>
                <a:lnTo>
                  <a:pt x="130" y="211"/>
                </a:lnTo>
                <a:lnTo>
                  <a:pt x="121" y="205"/>
                </a:lnTo>
                <a:lnTo>
                  <a:pt x="41" y="148"/>
                </a:lnTo>
                <a:lnTo>
                  <a:pt x="140" y="148"/>
                </a:lnTo>
                <a:lnTo>
                  <a:pt x="150" y="148"/>
                </a:lnTo>
                <a:lnTo>
                  <a:pt x="154" y="138"/>
                </a:lnTo>
                <a:lnTo>
                  <a:pt x="184" y="43"/>
                </a:lnTo>
                <a:lnTo>
                  <a:pt x="214" y="138"/>
                </a:lnTo>
                <a:lnTo>
                  <a:pt x="217" y="148"/>
                </a:lnTo>
                <a:lnTo>
                  <a:pt x="227" y="148"/>
                </a:lnTo>
                <a:lnTo>
                  <a:pt x="327" y="148"/>
                </a:lnTo>
                <a:lnTo>
                  <a:pt x="246" y="205"/>
                </a:lnTo>
                <a:lnTo>
                  <a:pt x="238" y="211"/>
                </a:lnTo>
                <a:lnTo>
                  <a:pt x="241" y="220"/>
                </a:lnTo>
                <a:close/>
              </a:path>
            </a:pathLst>
          </a:custGeom>
          <a:solidFill>
            <a:srgbClr val="44546a"/>
          </a:solidFill>
          <a:ln>
            <a:noFill/>
          </a:ln>
        </p:spPr>
        <p:style>
          <a:lnRef idx="0"/>
          <a:fillRef idx="0"/>
          <a:effectRef idx="0"/>
          <a:fontRef idx="minor"/>
        </p:style>
      </p:sp>
      <p:sp>
        <p:nvSpPr>
          <p:cNvPr id="751" name="CustomShape 29"/>
          <p:cNvSpPr/>
          <p:nvPr/>
        </p:nvSpPr>
        <p:spPr>
          <a:xfrm>
            <a:off x="2176920" y="1352520"/>
            <a:ext cx="219960" cy="386640"/>
          </a:xfrm>
          <a:custGeom>
            <a:avLst/>
            <a:gdLst/>
            <a:ahLst/>
            <a:rect l="l" t="t" r="r" b="b"/>
            <a:pathLst>
              <a:path w="139" h="244">
                <a:moveTo>
                  <a:pt x="129" y="81"/>
                </a:moveTo>
                <a:lnTo>
                  <a:pt x="139" y="71"/>
                </a:lnTo>
                <a:lnTo>
                  <a:pt x="69" y="0"/>
                </a:lnTo>
                <a:lnTo>
                  <a:pt x="0" y="71"/>
                </a:lnTo>
                <a:lnTo>
                  <a:pt x="9" y="81"/>
                </a:lnTo>
                <a:lnTo>
                  <a:pt x="62" y="28"/>
                </a:lnTo>
                <a:lnTo>
                  <a:pt x="62" y="244"/>
                </a:lnTo>
                <a:lnTo>
                  <a:pt x="76" y="244"/>
                </a:lnTo>
                <a:lnTo>
                  <a:pt x="76" y="28"/>
                </a:lnTo>
                <a:lnTo>
                  <a:pt x="129" y="81"/>
                </a:lnTo>
                <a:close/>
              </a:path>
            </a:pathLst>
          </a:custGeom>
          <a:solidFill>
            <a:srgbClr val="44546a"/>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52" name="Group 1"/>
          <p:cNvGrpSpPr/>
          <p:nvPr/>
        </p:nvGrpSpPr>
        <p:grpSpPr>
          <a:xfrm>
            <a:off x="5399280" y="3239640"/>
            <a:ext cx="6468840" cy="1984320"/>
            <a:chOff x="5399280" y="3239640"/>
            <a:chExt cx="6468840" cy="1984320"/>
          </a:xfrm>
        </p:grpSpPr>
        <p:sp>
          <p:nvSpPr>
            <p:cNvPr id="753" name="CustomShape 2"/>
            <p:cNvSpPr/>
            <p:nvPr/>
          </p:nvSpPr>
          <p:spPr>
            <a:xfrm>
              <a:off x="5399280" y="3239640"/>
              <a:ext cx="6468840" cy="11872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7200" spc="-1" strike="noStrike">
                  <a:solidFill>
                    <a:srgbClr val="ffc000"/>
                  </a:solidFill>
                  <a:latin typeface="微软雅黑"/>
                  <a:ea typeface="微软雅黑"/>
                </a:rPr>
                <a:t>Part.3</a:t>
              </a:r>
              <a:endParaRPr b="0" lang="en-US" sz="7200" spc="-1" strike="noStrike">
                <a:latin typeface="Arial"/>
              </a:endParaRPr>
            </a:p>
          </p:txBody>
        </p:sp>
        <p:sp>
          <p:nvSpPr>
            <p:cNvPr id="754" name="CustomShape 3"/>
            <p:cNvSpPr/>
            <p:nvPr/>
          </p:nvSpPr>
          <p:spPr>
            <a:xfrm>
              <a:off x="8781480" y="4311000"/>
              <a:ext cx="3045240" cy="912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5400" spc="-1" strike="noStrike">
                  <a:solidFill>
                    <a:srgbClr val="bf9000"/>
                  </a:solidFill>
                  <a:latin typeface="Arial"/>
                  <a:ea typeface="Segoe UI Symbol"/>
                </a:rPr>
                <a:t>GUI</a:t>
              </a:r>
              <a:r>
                <a:rPr b="0" lang="zh-CN" sz="5400" spc="-1" strike="noStrike">
                  <a:solidFill>
                    <a:srgbClr val="bf9000"/>
                  </a:solidFill>
                  <a:latin typeface="Arial"/>
                  <a:ea typeface="Segoe UI Symbol"/>
                </a:rPr>
                <a:t>展示</a:t>
              </a:r>
              <a:endParaRPr b="0" lang="en-US" sz="5400" spc="-1" strike="noStrike">
                <a:latin typeface="Arial"/>
              </a:endParaRPr>
            </a:p>
          </p:txBody>
        </p:sp>
      </p:gr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CustomShape 1"/>
          <p:cNvSpPr/>
          <p:nvPr/>
        </p:nvSpPr>
        <p:spPr>
          <a:xfrm>
            <a:off x="4168800" y="2253600"/>
            <a:ext cx="1840680" cy="1081800"/>
          </a:xfrm>
          <a:prstGeom prst="rect">
            <a:avLst/>
          </a:prstGeom>
          <a:solidFill>
            <a:srgbClr val="ffc000"/>
          </a:solidFill>
          <a:ln>
            <a:noFill/>
          </a:ln>
          <a:effectLst>
            <a:outerShdw algn="tl" blurRad="139700" dir="2700000" dist="20262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6" name="CustomShape 2"/>
          <p:cNvSpPr/>
          <p:nvPr/>
        </p:nvSpPr>
        <p:spPr>
          <a:xfrm>
            <a:off x="4168800" y="3521880"/>
            <a:ext cx="1840680" cy="1081800"/>
          </a:xfrm>
          <a:prstGeom prst="rect">
            <a:avLst/>
          </a:prstGeom>
          <a:solidFill>
            <a:srgbClr val="dbdbdb"/>
          </a:solidFill>
          <a:ln>
            <a:noFill/>
          </a:ln>
          <a:effectLst>
            <a:outerShdw algn="tl" blurRad="139700" dir="2700000" dist="20262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7" name="CustomShape 3"/>
          <p:cNvSpPr/>
          <p:nvPr/>
        </p:nvSpPr>
        <p:spPr>
          <a:xfrm>
            <a:off x="6180480" y="2253600"/>
            <a:ext cx="1840680" cy="1081800"/>
          </a:xfrm>
          <a:prstGeom prst="rect">
            <a:avLst/>
          </a:prstGeom>
          <a:solidFill>
            <a:srgbClr val="dbdbdb"/>
          </a:solidFill>
          <a:ln>
            <a:noFill/>
          </a:ln>
          <a:effectLst>
            <a:outerShdw algn="tl" blurRad="139700" dir="2700000" dist="20262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758" name="CustomShape 4"/>
          <p:cNvSpPr/>
          <p:nvPr/>
        </p:nvSpPr>
        <p:spPr>
          <a:xfrm>
            <a:off x="6180480" y="3521880"/>
            <a:ext cx="1840680" cy="1081800"/>
          </a:xfrm>
          <a:prstGeom prst="rect">
            <a:avLst/>
          </a:prstGeom>
          <a:solidFill>
            <a:srgbClr val="ffc000"/>
          </a:solidFill>
          <a:ln>
            <a:noFill/>
          </a:ln>
          <a:effectLst>
            <a:outerShdw algn="tl" blurRad="139700" dir="2700000" dist="20262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759" name="Group 5"/>
          <p:cNvGrpSpPr/>
          <p:nvPr/>
        </p:nvGrpSpPr>
        <p:grpSpPr>
          <a:xfrm>
            <a:off x="658440" y="388080"/>
            <a:ext cx="3533760" cy="623160"/>
            <a:chOff x="658440" y="388080"/>
            <a:chExt cx="3533760" cy="623160"/>
          </a:xfrm>
        </p:grpSpPr>
        <p:sp>
          <p:nvSpPr>
            <p:cNvPr id="760" name="Line 6"/>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761" name="CustomShape 7"/>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设计思路</a:t>
              </a:r>
              <a:endParaRPr b="0" lang="en-US" sz="3200" spc="-1" strike="noStrike">
                <a:latin typeface="Arial"/>
              </a:endParaRPr>
            </a:p>
          </p:txBody>
        </p:sp>
      </p:grpSp>
      <p:sp>
        <p:nvSpPr>
          <p:cNvPr id="762" name="CustomShape 8"/>
          <p:cNvSpPr/>
          <p:nvPr/>
        </p:nvSpPr>
        <p:spPr>
          <a:xfrm>
            <a:off x="736560" y="1557000"/>
            <a:ext cx="3402360" cy="19904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借鉴了目前主流的社交、导航软件，如小红书、</a:t>
            </a:r>
            <a:r>
              <a:rPr b="0" lang="en-US" sz="2400" spc="-1" strike="noStrike">
                <a:solidFill>
                  <a:srgbClr val="ffffff"/>
                </a:solidFill>
                <a:latin typeface="Arial"/>
                <a:ea typeface="微软雅黑"/>
              </a:rPr>
              <a:t>Instagram</a:t>
            </a:r>
            <a:r>
              <a:rPr b="0" lang="zh-CN" sz="2400" spc="-1" strike="noStrike">
                <a:solidFill>
                  <a:srgbClr val="ffffff"/>
                </a:solidFill>
                <a:latin typeface="Arial"/>
                <a:ea typeface="微软雅黑"/>
              </a:rPr>
              <a:t>、高德地图</a:t>
            </a:r>
            <a:endParaRPr b="0" lang="en-US" sz="2400" spc="-1" strike="noStrike">
              <a:latin typeface="Arial"/>
            </a:endParaRPr>
          </a:p>
        </p:txBody>
      </p:sp>
      <p:sp>
        <p:nvSpPr>
          <p:cNvPr id="763" name="CustomShape 9"/>
          <p:cNvSpPr/>
          <p:nvPr/>
        </p:nvSpPr>
        <p:spPr>
          <a:xfrm>
            <a:off x="736560" y="3772080"/>
            <a:ext cx="3402360" cy="10400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清新简洁，迎合年轻群体的审美</a:t>
            </a:r>
            <a:endParaRPr b="0" lang="en-US" sz="2400" spc="-1" strike="noStrike">
              <a:latin typeface="Arial"/>
            </a:endParaRPr>
          </a:p>
        </p:txBody>
      </p:sp>
      <p:sp>
        <p:nvSpPr>
          <p:cNvPr id="764" name="CustomShape 10"/>
          <p:cNvSpPr/>
          <p:nvPr/>
        </p:nvSpPr>
        <p:spPr>
          <a:xfrm>
            <a:off x="8192160" y="1663920"/>
            <a:ext cx="3402360" cy="10400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注重易用性，对新用户友好，尊重用户习惯</a:t>
            </a:r>
            <a:endParaRPr b="0" lang="en-US" sz="2400" spc="-1" strike="noStrike">
              <a:latin typeface="Arial"/>
            </a:endParaRPr>
          </a:p>
        </p:txBody>
      </p:sp>
      <p:sp>
        <p:nvSpPr>
          <p:cNvPr id="765" name="CustomShape 11"/>
          <p:cNvSpPr/>
          <p:nvPr/>
        </p:nvSpPr>
        <p:spPr>
          <a:xfrm>
            <a:off x="8051760" y="3772080"/>
            <a:ext cx="340236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关注用户看图体验</a:t>
            </a:r>
            <a:endParaRPr b="0" lang="en-US" sz="2400" spc="-1" strike="noStrike">
              <a:latin typeface="Arial"/>
            </a:endParaRPr>
          </a:p>
        </p:txBody>
      </p:sp>
      <p:grpSp>
        <p:nvGrpSpPr>
          <p:cNvPr id="766" name="Group 12"/>
          <p:cNvGrpSpPr/>
          <p:nvPr/>
        </p:nvGrpSpPr>
        <p:grpSpPr>
          <a:xfrm>
            <a:off x="4783320" y="2488680"/>
            <a:ext cx="613080" cy="612720"/>
            <a:chOff x="4783320" y="2488680"/>
            <a:chExt cx="613080" cy="612720"/>
          </a:xfrm>
        </p:grpSpPr>
        <p:sp>
          <p:nvSpPr>
            <p:cNvPr id="767" name="CustomShape 13"/>
            <p:cNvSpPr/>
            <p:nvPr/>
          </p:nvSpPr>
          <p:spPr>
            <a:xfrm>
              <a:off x="4783320" y="2488680"/>
              <a:ext cx="594360" cy="378360"/>
            </a:xfrm>
            <a:custGeom>
              <a:avLst/>
              <a:gdLst/>
              <a:ahLst/>
              <a:rect l="l" t="t" r="r" b="b"/>
              <a:pathLst>
                <a:path w="323" h="206">
                  <a:moveTo>
                    <a:pt x="323" y="0"/>
                  </a:moveTo>
                  <a:lnTo>
                    <a:pt x="0" y="155"/>
                  </a:lnTo>
                  <a:lnTo>
                    <a:pt x="116" y="206"/>
                  </a:lnTo>
                  <a:lnTo>
                    <a:pt x="323" y="0"/>
                  </a:lnTo>
                  <a:close/>
                </a:path>
              </a:pathLst>
            </a:custGeom>
            <a:solidFill>
              <a:srgbClr val="a5a5a5"/>
            </a:solidFill>
            <a:ln>
              <a:noFill/>
            </a:ln>
          </p:spPr>
          <p:style>
            <a:lnRef idx="0"/>
            <a:fillRef idx="0"/>
            <a:effectRef idx="0"/>
            <a:fontRef idx="minor"/>
          </p:style>
        </p:sp>
        <p:sp>
          <p:nvSpPr>
            <p:cNvPr id="768" name="CustomShape 14"/>
            <p:cNvSpPr/>
            <p:nvPr/>
          </p:nvSpPr>
          <p:spPr>
            <a:xfrm>
              <a:off x="5015520" y="2505600"/>
              <a:ext cx="380880" cy="595800"/>
            </a:xfrm>
            <a:custGeom>
              <a:avLst/>
              <a:gdLst/>
              <a:ahLst/>
              <a:rect l="l" t="t" r="r" b="b"/>
              <a:pathLst>
                <a:path w="207" h="324">
                  <a:moveTo>
                    <a:pt x="0" y="207"/>
                  </a:moveTo>
                  <a:lnTo>
                    <a:pt x="59" y="324"/>
                  </a:lnTo>
                  <a:lnTo>
                    <a:pt x="207" y="0"/>
                  </a:lnTo>
                  <a:lnTo>
                    <a:pt x="0" y="207"/>
                  </a:lnTo>
                  <a:close/>
                </a:path>
              </a:pathLst>
            </a:custGeom>
            <a:solidFill>
              <a:srgbClr val="a5a5a5"/>
            </a:solidFill>
            <a:ln>
              <a:noFill/>
            </a:ln>
          </p:spPr>
          <p:style>
            <a:lnRef idx="0"/>
            <a:fillRef idx="0"/>
            <a:effectRef idx="0"/>
            <a:fontRef idx="minor"/>
          </p:style>
        </p:sp>
      </p:grpSp>
      <p:sp>
        <p:nvSpPr>
          <p:cNvPr id="769" name="CustomShape 15"/>
          <p:cNvSpPr/>
          <p:nvPr/>
        </p:nvSpPr>
        <p:spPr>
          <a:xfrm>
            <a:off x="6787440" y="2580120"/>
            <a:ext cx="627840" cy="429840"/>
          </a:xfrm>
          <a:custGeom>
            <a:avLst/>
            <a:gdLst/>
            <a:ahLst/>
            <a:rect l="l" t="t"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rgbClr val="a5a5a5"/>
          </a:solidFill>
          <a:ln>
            <a:noFill/>
          </a:ln>
        </p:spPr>
        <p:style>
          <a:lnRef idx="0"/>
          <a:fillRef idx="0"/>
          <a:effectRef idx="0"/>
          <a:fontRef idx="minor"/>
        </p:style>
      </p:sp>
      <p:sp>
        <p:nvSpPr>
          <p:cNvPr id="770" name="CustomShape 16"/>
          <p:cNvSpPr/>
          <p:nvPr/>
        </p:nvSpPr>
        <p:spPr>
          <a:xfrm>
            <a:off x="4750560" y="3741480"/>
            <a:ext cx="679320" cy="643320"/>
          </a:xfrm>
          <a:custGeom>
            <a:avLst/>
            <a:gdLst/>
            <a:ahLst/>
            <a:rect l="l" t="t"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rgbClr val="a5a5a5"/>
          </a:solidFill>
          <a:ln>
            <a:noFill/>
          </a:ln>
        </p:spPr>
        <p:style>
          <a:lnRef idx="0"/>
          <a:fillRef idx="0"/>
          <a:effectRef idx="0"/>
          <a:fontRef idx="minor"/>
        </p:style>
      </p:sp>
      <p:grpSp>
        <p:nvGrpSpPr>
          <p:cNvPr id="771" name="Group 17"/>
          <p:cNvGrpSpPr/>
          <p:nvPr/>
        </p:nvGrpSpPr>
        <p:grpSpPr>
          <a:xfrm>
            <a:off x="6786720" y="3823920"/>
            <a:ext cx="628560" cy="480240"/>
            <a:chOff x="6786720" y="3823920"/>
            <a:chExt cx="628560" cy="480240"/>
          </a:xfrm>
        </p:grpSpPr>
        <p:sp>
          <p:nvSpPr>
            <p:cNvPr id="772" name="CustomShape 18"/>
            <p:cNvSpPr/>
            <p:nvPr/>
          </p:nvSpPr>
          <p:spPr>
            <a:xfrm>
              <a:off x="6786720" y="3823920"/>
              <a:ext cx="628560" cy="480240"/>
            </a:xfrm>
            <a:custGeom>
              <a:avLst/>
              <a:gdLst/>
              <a:ahLst/>
              <a:rect l="l" t="t"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rgbClr val="a5a5a5"/>
            </a:solidFill>
            <a:ln>
              <a:noFill/>
            </a:ln>
          </p:spPr>
          <p:style>
            <a:lnRef idx="0"/>
            <a:fillRef idx="0"/>
            <a:effectRef idx="0"/>
            <a:fontRef idx="minor"/>
          </p:style>
        </p:sp>
        <p:sp>
          <p:nvSpPr>
            <p:cNvPr id="773" name="CustomShape 19"/>
            <p:cNvSpPr/>
            <p:nvPr/>
          </p:nvSpPr>
          <p:spPr>
            <a:xfrm>
              <a:off x="6989400" y="3977280"/>
              <a:ext cx="226080" cy="226080"/>
            </a:xfrm>
            <a:prstGeom prst="ellipse">
              <a:avLst/>
            </a:prstGeom>
            <a:solidFill>
              <a:srgbClr val="a5a5a5"/>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74" name="Group 1"/>
          <p:cNvGrpSpPr/>
          <p:nvPr/>
        </p:nvGrpSpPr>
        <p:grpSpPr>
          <a:xfrm>
            <a:off x="5399280" y="3239640"/>
            <a:ext cx="6468840" cy="1984320"/>
            <a:chOff x="5399280" y="3239640"/>
            <a:chExt cx="6468840" cy="1984320"/>
          </a:xfrm>
        </p:grpSpPr>
        <p:sp>
          <p:nvSpPr>
            <p:cNvPr id="775" name="CustomShape 2"/>
            <p:cNvSpPr/>
            <p:nvPr/>
          </p:nvSpPr>
          <p:spPr>
            <a:xfrm>
              <a:off x="5399280" y="3239640"/>
              <a:ext cx="6468840" cy="11872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7200" spc="-1" strike="noStrike">
                  <a:solidFill>
                    <a:srgbClr val="ffc000"/>
                  </a:solidFill>
                  <a:latin typeface="微软雅黑"/>
                  <a:ea typeface="微软雅黑"/>
                </a:rPr>
                <a:t>Part.4</a:t>
              </a:r>
              <a:endParaRPr b="0" lang="en-US" sz="7200" spc="-1" strike="noStrike">
                <a:latin typeface="Arial"/>
              </a:endParaRPr>
            </a:p>
          </p:txBody>
        </p:sp>
        <p:sp>
          <p:nvSpPr>
            <p:cNvPr id="776" name="CustomShape 3"/>
            <p:cNvSpPr/>
            <p:nvPr/>
          </p:nvSpPr>
          <p:spPr>
            <a:xfrm>
              <a:off x="8781480" y="4311000"/>
              <a:ext cx="3045240" cy="912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zh-CN" sz="5400" spc="-1" strike="noStrike">
                  <a:solidFill>
                    <a:srgbClr val="bf9000"/>
                  </a:solidFill>
                  <a:latin typeface="Arial"/>
                  <a:ea typeface="Segoe UI Symbol"/>
                </a:rPr>
                <a:t>迭代报告</a:t>
              </a:r>
              <a:endParaRPr b="0" lang="en-US" sz="5400" spc="-1" strike="noStrike">
                <a:latin typeface="Arial"/>
              </a:endParaRPr>
            </a:p>
          </p:txBody>
        </p:sp>
      </p:gr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77" name="Group 1"/>
          <p:cNvGrpSpPr/>
          <p:nvPr/>
        </p:nvGrpSpPr>
        <p:grpSpPr>
          <a:xfrm>
            <a:off x="658440" y="388080"/>
            <a:ext cx="3533760" cy="623160"/>
            <a:chOff x="658440" y="388080"/>
            <a:chExt cx="3533760" cy="623160"/>
          </a:xfrm>
        </p:grpSpPr>
        <p:sp>
          <p:nvSpPr>
            <p:cNvPr id="778" name="Line 2"/>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779" name="CustomShape 3"/>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任务进度</a:t>
              </a:r>
              <a:endParaRPr b="0" lang="en-US" sz="3200" spc="-1" strike="noStrike">
                <a:latin typeface="Arial"/>
              </a:endParaRPr>
            </a:p>
          </p:txBody>
        </p:sp>
      </p:grpSp>
      <p:sp>
        <p:nvSpPr>
          <p:cNvPr id="780" name="CustomShape 4"/>
          <p:cNvSpPr/>
          <p:nvPr/>
        </p:nvSpPr>
        <p:spPr>
          <a:xfrm>
            <a:off x="3981960" y="2070000"/>
            <a:ext cx="1294200" cy="981720"/>
          </a:xfrm>
          <a:prstGeom prst="roundRect">
            <a:avLst>
              <a:gd name="adj" fmla="val 13269"/>
            </a:avLst>
          </a:prstGeom>
          <a:noFill/>
          <a:ln>
            <a:solidFill>
              <a:srgbClr val="ffc000"/>
            </a:solidFill>
          </a:ln>
        </p:spPr>
        <p:style>
          <a:lnRef idx="2">
            <a:schemeClr val="accent1">
              <a:shade val="50000"/>
            </a:schemeClr>
          </a:lnRef>
          <a:fillRef idx="1">
            <a:schemeClr val="accent1"/>
          </a:fillRef>
          <a:effectRef idx="0">
            <a:schemeClr val="accent1"/>
          </a:effectRef>
          <a:fontRef idx="minor"/>
        </p:style>
      </p:sp>
      <p:sp>
        <p:nvSpPr>
          <p:cNvPr id="781" name="CustomShape 5"/>
          <p:cNvSpPr/>
          <p:nvPr/>
        </p:nvSpPr>
        <p:spPr>
          <a:xfrm>
            <a:off x="1487880" y="2070000"/>
            <a:ext cx="1294200" cy="981720"/>
          </a:xfrm>
          <a:prstGeom prst="roundRect">
            <a:avLst>
              <a:gd name="adj" fmla="val 13269"/>
            </a:avLst>
          </a:prstGeom>
          <a:noFill/>
          <a:ln>
            <a:solidFill>
              <a:srgbClr val="ffc000"/>
            </a:solidFill>
          </a:ln>
        </p:spPr>
        <p:style>
          <a:lnRef idx="2">
            <a:schemeClr val="accent1">
              <a:shade val="50000"/>
            </a:schemeClr>
          </a:lnRef>
          <a:fillRef idx="1">
            <a:schemeClr val="accent1"/>
          </a:fillRef>
          <a:effectRef idx="0">
            <a:schemeClr val="accent1"/>
          </a:effectRef>
          <a:fontRef idx="minor"/>
        </p:style>
      </p:sp>
      <p:sp>
        <p:nvSpPr>
          <p:cNvPr id="782" name="CustomShape 6"/>
          <p:cNvSpPr/>
          <p:nvPr/>
        </p:nvSpPr>
        <p:spPr>
          <a:xfrm>
            <a:off x="2101320" y="2767680"/>
            <a:ext cx="1673280" cy="448560"/>
          </a:xfrm>
          <a:prstGeom prst="roundRect">
            <a:avLst>
              <a:gd name="adj" fmla="val 16667"/>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zh-CN" sz="1800" spc="-1" strike="noStrike">
                <a:solidFill>
                  <a:srgbClr val="ffffff"/>
                </a:solidFill>
                <a:latin typeface="Arial"/>
                <a:ea typeface="微软雅黑"/>
              </a:rPr>
              <a:t>讨论产品定位</a:t>
            </a:r>
            <a:endParaRPr b="0" lang="en-US" sz="1800" spc="-1" strike="noStrike">
              <a:latin typeface="Arial"/>
            </a:endParaRPr>
          </a:p>
        </p:txBody>
      </p:sp>
      <p:sp>
        <p:nvSpPr>
          <p:cNvPr id="783" name="CustomShape 7"/>
          <p:cNvSpPr/>
          <p:nvPr/>
        </p:nvSpPr>
        <p:spPr>
          <a:xfrm rot="8100000">
            <a:off x="2725200" y="2152440"/>
            <a:ext cx="1608480" cy="1608480"/>
          </a:xfrm>
          <a:prstGeom prst="arc">
            <a:avLst>
              <a:gd name="adj1" fmla="val 14567799"/>
              <a:gd name="adj2" fmla="val 1217756"/>
            </a:avLst>
          </a:prstGeom>
          <a:noFill/>
          <a:ln w="50760">
            <a:solidFill>
              <a:srgbClr val="ffd966"/>
            </a:solidFill>
            <a:headEnd len="med" type="stealth" w="med"/>
          </a:ln>
        </p:spPr>
        <p:style>
          <a:lnRef idx="1">
            <a:schemeClr val="accent1"/>
          </a:lnRef>
          <a:fillRef idx="0">
            <a:schemeClr val="accent1"/>
          </a:fillRef>
          <a:effectRef idx="0">
            <a:schemeClr val="accent1"/>
          </a:effectRef>
          <a:fontRef idx="minor"/>
        </p:style>
      </p:sp>
      <p:sp>
        <p:nvSpPr>
          <p:cNvPr id="784" name="CustomShape 8"/>
          <p:cNvSpPr/>
          <p:nvPr/>
        </p:nvSpPr>
        <p:spPr>
          <a:xfrm flipH="1" rot="2700000">
            <a:off x="5121360" y="1359000"/>
            <a:ext cx="1608480" cy="1608480"/>
          </a:xfrm>
          <a:prstGeom prst="arc">
            <a:avLst>
              <a:gd name="adj1" fmla="val 14470304"/>
              <a:gd name="adj2" fmla="val 1217756"/>
            </a:avLst>
          </a:prstGeom>
          <a:noFill/>
          <a:ln w="50760">
            <a:solidFill>
              <a:srgbClr val="ffd966"/>
            </a:solidFill>
            <a:headEnd len="med" type="stealth" w="med"/>
          </a:ln>
        </p:spPr>
        <p:style>
          <a:lnRef idx="1">
            <a:schemeClr val="accent1"/>
          </a:lnRef>
          <a:fillRef idx="0">
            <a:schemeClr val="accent1"/>
          </a:fillRef>
          <a:effectRef idx="0">
            <a:schemeClr val="accent1"/>
          </a:effectRef>
          <a:fontRef idx="minor"/>
        </p:style>
      </p:sp>
      <p:sp>
        <p:nvSpPr>
          <p:cNvPr id="785" name="CustomShape 9"/>
          <p:cNvSpPr/>
          <p:nvPr/>
        </p:nvSpPr>
        <p:spPr>
          <a:xfrm>
            <a:off x="6337440" y="2051640"/>
            <a:ext cx="1294200" cy="981720"/>
          </a:xfrm>
          <a:prstGeom prst="roundRect">
            <a:avLst>
              <a:gd name="adj" fmla="val 13269"/>
            </a:avLst>
          </a:prstGeom>
          <a:noFill/>
          <a:ln>
            <a:solidFill>
              <a:srgbClr val="ffc000"/>
            </a:solidFill>
          </a:ln>
        </p:spPr>
        <p:style>
          <a:lnRef idx="2">
            <a:schemeClr val="accent1">
              <a:shade val="50000"/>
            </a:schemeClr>
          </a:lnRef>
          <a:fillRef idx="1">
            <a:schemeClr val="accent1"/>
          </a:fillRef>
          <a:effectRef idx="0">
            <a:schemeClr val="accent1"/>
          </a:effectRef>
          <a:fontRef idx="minor"/>
        </p:style>
      </p:sp>
      <p:sp>
        <p:nvSpPr>
          <p:cNvPr id="786" name="CustomShape 10"/>
          <p:cNvSpPr/>
          <p:nvPr/>
        </p:nvSpPr>
        <p:spPr>
          <a:xfrm>
            <a:off x="8766000" y="2051640"/>
            <a:ext cx="1294200" cy="981720"/>
          </a:xfrm>
          <a:prstGeom prst="roundRect">
            <a:avLst>
              <a:gd name="adj" fmla="val 13269"/>
            </a:avLst>
          </a:prstGeom>
          <a:noFill/>
          <a:ln>
            <a:solidFill>
              <a:srgbClr val="ffc000"/>
            </a:solidFill>
          </a:ln>
        </p:spPr>
        <p:style>
          <a:lnRef idx="2">
            <a:schemeClr val="accent1">
              <a:shade val="50000"/>
            </a:schemeClr>
          </a:lnRef>
          <a:fillRef idx="1">
            <a:schemeClr val="accent1"/>
          </a:fillRef>
          <a:effectRef idx="0">
            <a:schemeClr val="accent1"/>
          </a:effectRef>
          <a:fontRef idx="minor"/>
        </p:style>
      </p:sp>
      <p:sp>
        <p:nvSpPr>
          <p:cNvPr id="787" name="CustomShape 11"/>
          <p:cNvSpPr/>
          <p:nvPr/>
        </p:nvSpPr>
        <p:spPr>
          <a:xfrm rot="8100000">
            <a:off x="7508880" y="2134080"/>
            <a:ext cx="1608480" cy="1608480"/>
          </a:xfrm>
          <a:prstGeom prst="arc">
            <a:avLst>
              <a:gd name="adj1" fmla="val 14613822"/>
              <a:gd name="adj2" fmla="val 1217756"/>
            </a:avLst>
          </a:prstGeom>
          <a:noFill/>
          <a:ln w="50760">
            <a:solidFill>
              <a:srgbClr val="ffd966"/>
            </a:solidFill>
            <a:headEnd len="med" type="stealth" w="med"/>
          </a:ln>
        </p:spPr>
        <p:style>
          <a:lnRef idx="1">
            <a:schemeClr val="accent1"/>
          </a:lnRef>
          <a:fillRef idx="0">
            <a:schemeClr val="accent1"/>
          </a:fillRef>
          <a:effectRef idx="0">
            <a:schemeClr val="accent1"/>
          </a:effectRef>
          <a:fontRef idx="minor"/>
        </p:style>
      </p:sp>
      <p:sp>
        <p:nvSpPr>
          <p:cNvPr id="788" name="CustomShape 12"/>
          <p:cNvSpPr/>
          <p:nvPr/>
        </p:nvSpPr>
        <p:spPr>
          <a:xfrm>
            <a:off x="4673520" y="1869480"/>
            <a:ext cx="1294200" cy="397800"/>
          </a:xfrm>
          <a:prstGeom prst="roundRect">
            <a:avLst>
              <a:gd name="adj" fmla="val 16667"/>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zh-CN" sz="1800" spc="-1" strike="noStrike">
                <a:solidFill>
                  <a:srgbClr val="ffffff"/>
                </a:solidFill>
                <a:latin typeface="微软雅黑"/>
                <a:ea typeface="微软雅黑"/>
              </a:rPr>
              <a:t>竞品分析</a:t>
            </a:r>
            <a:endParaRPr b="0" lang="en-US" sz="1800" spc="-1" strike="noStrike">
              <a:latin typeface="Arial"/>
            </a:endParaRPr>
          </a:p>
        </p:txBody>
      </p:sp>
      <p:sp>
        <p:nvSpPr>
          <p:cNvPr id="789" name="CustomShape 13"/>
          <p:cNvSpPr/>
          <p:nvPr/>
        </p:nvSpPr>
        <p:spPr>
          <a:xfrm>
            <a:off x="7043400" y="2867040"/>
            <a:ext cx="1445400" cy="399240"/>
          </a:xfrm>
          <a:prstGeom prst="roundRect">
            <a:avLst>
              <a:gd name="adj" fmla="val 16667"/>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a:solidFill>
                  <a:srgbClr val="ffffff"/>
                </a:solidFill>
                <a:latin typeface="微软雅黑"/>
                <a:ea typeface="微软雅黑"/>
              </a:rPr>
              <a:t>Vision</a:t>
            </a:r>
            <a:r>
              <a:rPr b="1" lang="zh-CN" sz="1800" spc="-1" strike="noStrike">
                <a:solidFill>
                  <a:srgbClr val="ffffff"/>
                </a:solidFill>
                <a:latin typeface="微软雅黑"/>
                <a:ea typeface="微软雅黑"/>
              </a:rPr>
              <a:t>文档</a:t>
            </a:r>
            <a:endParaRPr b="0" lang="en-US" sz="1800" spc="-1" strike="noStrike">
              <a:latin typeface="Arial"/>
            </a:endParaRPr>
          </a:p>
        </p:txBody>
      </p:sp>
      <p:sp>
        <p:nvSpPr>
          <p:cNvPr id="790" name="CustomShape 14"/>
          <p:cNvSpPr/>
          <p:nvPr/>
        </p:nvSpPr>
        <p:spPr>
          <a:xfrm>
            <a:off x="9727200" y="1835280"/>
            <a:ext cx="1615320" cy="557280"/>
          </a:xfrm>
          <a:prstGeom prst="roundRect">
            <a:avLst>
              <a:gd name="adj" fmla="val 16667"/>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zh-CN" sz="1800" spc="-1" strike="noStrike">
                <a:solidFill>
                  <a:srgbClr val="ffffff"/>
                </a:solidFill>
                <a:latin typeface="微软雅黑"/>
                <a:ea typeface="微软雅黑"/>
              </a:rPr>
              <a:t>需求具体设计</a:t>
            </a:r>
            <a:endParaRPr b="0" lang="en-US" sz="1800" spc="-1" strike="noStrike">
              <a:latin typeface="Arial"/>
            </a:endParaRPr>
          </a:p>
        </p:txBody>
      </p:sp>
      <p:sp>
        <p:nvSpPr>
          <p:cNvPr id="791" name="CustomShape 15"/>
          <p:cNvSpPr/>
          <p:nvPr/>
        </p:nvSpPr>
        <p:spPr>
          <a:xfrm>
            <a:off x="615600" y="3749760"/>
            <a:ext cx="2765520" cy="167508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en-US" sz="2000" spc="-1" strike="noStrike">
                <a:solidFill>
                  <a:srgbClr val="ffffff"/>
                </a:solidFill>
                <a:latin typeface="微软雅黑"/>
                <a:ea typeface="微软雅黑"/>
              </a:rPr>
              <a:t>Time</a:t>
            </a:r>
            <a:r>
              <a:rPr b="0" lang="zh-CN" sz="2000" spc="-1" strike="noStrike">
                <a:solidFill>
                  <a:srgbClr val="ffffff"/>
                </a:solidFill>
                <a:latin typeface="微软雅黑"/>
                <a:ea typeface="微软雅黑"/>
              </a:rPr>
              <a:t>：</a:t>
            </a:r>
            <a:r>
              <a:rPr b="0" lang="en-US" sz="2000" spc="-1" strike="noStrike">
                <a:solidFill>
                  <a:srgbClr val="ffffff"/>
                </a:solidFill>
                <a:latin typeface="微软雅黑"/>
                <a:ea typeface="微软雅黑"/>
              </a:rPr>
              <a:t>2.27</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社交、拍照、导航</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社交性与工具性</a:t>
            </a:r>
            <a:endParaRPr b="0" lang="en-US" sz="2000" spc="-1" strike="noStrike">
              <a:latin typeface="Arial"/>
            </a:endParaRPr>
          </a:p>
          <a:p>
            <a:pPr>
              <a:lnSpc>
                <a:spcPct val="130000"/>
              </a:lnSpc>
            </a:pPr>
            <a:endParaRPr b="0" lang="en-US" sz="2000" spc="-1" strike="noStrike">
              <a:latin typeface="Arial"/>
            </a:endParaRPr>
          </a:p>
        </p:txBody>
      </p:sp>
      <p:sp>
        <p:nvSpPr>
          <p:cNvPr id="792" name="CustomShape 16"/>
          <p:cNvSpPr/>
          <p:nvPr/>
        </p:nvSpPr>
        <p:spPr>
          <a:xfrm>
            <a:off x="3550320" y="3914280"/>
            <a:ext cx="2516040" cy="167508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en-US" sz="2000" spc="-1" strike="noStrike">
                <a:solidFill>
                  <a:srgbClr val="ffffff"/>
                </a:solidFill>
                <a:latin typeface="微软雅黑"/>
                <a:ea typeface="微软雅黑"/>
              </a:rPr>
              <a:t>Time</a:t>
            </a:r>
            <a:r>
              <a:rPr b="0" lang="zh-CN" sz="2000" spc="-1" strike="noStrike">
                <a:solidFill>
                  <a:srgbClr val="ffffff"/>
                </a:solidFill>
                <a:latin typeface="微软雅黑"/>
                <a:ea typeface="微软雅黑"/>
              </a:rPr>
              <a:t>：</a:t>
            </a:r>
            <a:r>
              <a:rPr b="0" lang="en-US" sz="2000" spc="-1" strike="noStrike">
                <a:solidFill>
                  <a:srgbClr val="ffffff"/>
                </a:solidFill>
                <a:latin typeface="微软雅黑"/>
                <a:ea typeface="微软雅黑"/>
              </a:rPr>
              <a:t>2.27</a:t>
            </a:r>
            <a:endParaRPr b="0" lang="en-US" sz="2000" spc="-1" strike="noStrike">
              <a:latin typeface="Arial"/>
            </a:endParaRPr>
          </a:p>
          <a:p>
            <a:pPr marL="343080" indent="-342360">
              <a:lnSpc>
                <a:spcPct val="130000"/>
              </a:lnSpc>
              <a:buClr>
                <a:srgbClr val="ffffff"/>
              </a:buClr>
              <a:buFont typeface="Arial"/>
              <a:buChar char="•"/>
            </a:pPr>
            <a:r>
              <a:rPr b="0" lang="en-US" sz="2000" spc="-1" strike="noStrike">
                <a:solidFill>
                  <a:srgbClr val="ffffff"/>
                </a:solidFill>
                <a:latin typeface="微软雅黑"/>
                <a:ea typeface="微软雅黑"/>
              </a:rPr>
              <a:t>Instagram</a:t>
            </a:r>
            <a:r>
              <a:rPr b="0" lang="zh-CN" sz="2000" spc="-1" strike="noStrike">
                <a:solidFill>
                  <a:srgbClr val="ffffff"/>
                </a:solidFill>
                <a:latin typeface="微软雅黑"/>
                <a:ea typeface="微软雅黑"/>
              </a:rPr>
              <a:t>？</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微信？</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受众用户与市场</a:t>
            </a:r>
            <a:endParaRPr b="0" lang="en-US" sz="2000" spc="-1" strike="noStrike">
              <a:latin typeface="Arial"/>
            </a:endParaRPr>
          </a:p>
        </p:txBody>
      </p:sp>
      <p:sp>
        <p:nvSpPr>
          <p:cNvPr id="793" name="CustomShape 17"/>
          <p:cNvSpPr/>
          <p:nvPr/>
        </p:nvSpPr>
        <p:spPr>
          <a:xfrm>
            <a:off x="5999040" y="3998520"/>
            <a:ext cx="2274840" cy="20714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en-US" sz="2000" spc="-1" strike="noStrike">
                <a:solidFill>
                  <a:srgbClr val="ffffff"/>
                </a:solidFill>
                <a:latin typeface="Arial"/>
                <a:ea typeface="微软雅黑"/>
              </a:rPr>
              <a:t>Time</a:t>
            </a:r>
            <a:r>
              <a:rPr b="0" lang="zh-CN" sz="2000" spc="-1" strike="noStrike">
                <a:solidFill>
                  <a:srgbClr val="ffffff"/>
                </a:solidFill>
                <a:latin typeface="Arial"/>
                <a:ea typeface="微软雅黑"/>
              </a:rPr>
              <a:t>：</a:t>
            </a:r>
            <a:r>
              <a:rPr b="0" lang="en-US" sz="2000" spc="-1" strike="noStrike">
                <a:solidFill>
                  <a:srgbClr val="ffffff"/>
                </a:solidFill>
                <a:latin typeface="Arial"/>
                <a:ea typeface="微软雅黑"/>
              </a:rPr>
              <a:t>2.27-3.5</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Arial"/>
                <a:ea typeface="微软雅黑"/>
              </a:rPr>
              <a:t>初步撰写</a:t>
            </a:r>
            <a:endParaRPr b="0" lang="en-US" sz="2000" spc="-1" strike="noStrike">
              <a:latin typeface="Arial"/>
            </a:endParaRPr>
          </a:p>
          <a:p>
            <a:pPr>
              <a:lnSpc>
                <a:spcPct val="130000"/>
              </a:lnSpc>
            </a:pPr>
            <a:r>
              <a:rPr b="0" lang="en-US" sz="2000" spc="-1" strike="noStrike">
                <a:solidFill>
                  <a:srgbClr val="ffffff"/>
                </a:solidFill>
                <a:latin typeface="Arial"/>
                <a:ea typeface="微软雅黑"/>
              </a:rPr>
              <a:t>Time</a:t>
            </a:r>
            <a:r>
              <a:rPr b="0" lang="zh-CN" sz="2000" spc="-1" strike="noStrike">
                <a:solidFill>
                  <a:srgbClr val="ffffff"/>
                </a:solidFill>
                <a:latin typeface="Arial"/>
                <a:ea typeface="微软雅黑"/>
              </a:rPr>
              <a:t>：</a:t>
            </a:r>
            <a:r>
              <a:rPr b="0" lang="en-US" sz="2000" spc="-1" strike="noStrike">
                <a:solidFill>
                  <a:srgbClr val="ffffff"/>
                </a:solidFill>
                <a:latin typeface="Arial"/>
                <a:ea typeface="微软雅黑"/>
              </a:rPr>
              <a:t>3.8-3.10</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Arial"/>
                <a:ea typeface="微软雅黑"/>
              </a:rPr>
              <a:t>细化与修改</a:t>
            </a:r>
            <a:endParaRPr b="0" lang="en-US" sz="2000" spc="-1" strike="noStrike">
              <a:latin typeface="Arial"/>
            </a:endParaRPr>
          </a:p>
          <a:p>
            <a:pPr>
              <a:lnSpc>
                <a:spcPct val="130000"/>
              </a:lnSpc>
            </a:pPr>
            <a:endParaRPr b="0" lang="en-US" sz="2000" spc="-1" strike="noStrike">
              <a:latin typeface="Arial"/>
            </a:endParaRPr>
          </a:p>
        </p:txBody>
      </p:sp>
      <p:sp>
        <p:nvSpPr>
          <p:cNvPr id="794" name="CustomShape 18"/>
          <p:cNvSpPr/>
          <p:nvPr/>
        </p:nvSpPr>
        <p:spPr>
          <a:xfrm>
            <a:off x="8646120" y="3915000"/>
            <a:ext cx="2516040" cy="167508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en-US" sz="2000" spc="-1" strike="noStrike">
                <a:solidFill>
                  <a:srgbClr val="ffffff"/>
                </a:solidFill>
                <a:latin typeface="Arial"/>
                <a:ea typeface="微软雅黑"/>
              </a:rPr>
              <a:t>Time</a:t>
            </a:r>
            <a:r>
              <a:rPr b="0" lang="zh-CN" sz="2000" spc="-1" strike="noStrike">
                <a:solidFill>
                  <a:srgbClr val="ffffff"/>
                </a:solidFill>
                <a:latin typeface="Arial"/>
                <a:ea typeface="微软雅黑"/>
              </a:rPr>
              <a:t>：</a:t>
            </a:r>
            <a:r>
              <a:rPr b="0" lang="en-US" sz="2000" spc="-1" strike="noStrike">
                <a:solidFill>
                  <a:srgbClr val="ffffff"/>
                </a:solidFill>
                <a:latin typeface="Arial"/>
                <a:ea typeface="微软雅黑"/>
              </a:rPr>
              <a:t>3.3</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Arial"/>
                <a:ea typeface="微软雅黑"/>
              </a:rPr>
              <a:t>细化了具体需求</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Arial"/>
                <a:ea typeface="微软雅黑"/>
              </a:rPr>
              <a:t>确定了合理的需求实现优先级</a:t>
            </a:r>
            <a:endParaRPr b="0" lang="en-US" sz="2000" spc="-1" strike="noStrike">
              <a:latin typeface="Arial"/>
            </a:endParaRPr>
          </a:p>
        </p:txBody>
      </p:sp>
      <p:sp>
        <p:nvSpPr>
          <p:cNvPr id="795" name="CustomShape 19"/>
          <p:cNvSpPr/>
          <p:nvPr/>
        </p:nvSpPr>
        <p:spPr>
          <a:xfrm>
            <a:off x="4277880" y="2322000"/>
            <a:ext cx="609120" cy="534960"/>
          </a:xfrm>
          <a:custGeom>
            <a:avLst/>
            <a:gdLst/>
            <a:ahLst/>
            <a:rect l="l" t="t" r="r" b="b"/>
            <a:pathLst>
              <a:path w="597041" h="524623">
                <a:moveTo>
                  <a:pt x="511060" y="318176"/>
                </a:moveTo>
                <a:lnTo>
                  <a:pt x="555430" y="318176"/>
                </a:lnTo>
                <a:lnTo>
                  <a:pt x="555430" y="328291"/>
                </a:lnTo>
                <a:lnTo>
                  <a:pt x="511060" y="328291"/>
                </a:lnTo>
                <a:close/>
                <a:moveTo>
                  <a:pt x="511060" y="298175"/>
                </a:moveTo>
                <a:lnTo>
                  <a:pt x="555430" y="298175"/>
                </a:lnTo>
                <a:lnTo>
                  <a:pt x="555430" y="309670"/>
                </a:lnTo>
                <a:lnTo>
                  <a:pt x="511060" y="309670"/>
                </a:lnTo>
                <a:close/>
                <a:moveTo>
                  <a:pt x="511060" y="279554"/>
                </a:moveTo>
                <a:lnTo>
                  <a:pt x="555430" y="279554"/>
                </a:lnTo>
                <a:lnTo>
                  <a:pt x="555430" y="291049"/>
                </a:lnTo>
                <a:lnTo>
                  <a:pt x="511060" y="291049"/>
                </a:lnTo>
                <a:close/>
                <a:moveTo>
                  <a:pt x="511060" y="260932"/>
                </a:moveTo>
                <a:lnTo>
                  <a:pt x="555430" y="260932"/>
                </a:lnTo>
                <a:lnTo>
                  <a:pt x="555430" y="270818"/>
                </a:lnTo>
                <a:lnTo>
                  <a:pt x="511060" y="270818"/>
                </a:lnTo>
                <a:close/>
                <a:moveTo>
                  <a:pt x="511060" y="242311"/>
                </a:moveTo>
                <a:lnTo>
                  <a:pt x="555430" y="242311"/>
                </a:lnTo>
                <a:lnTo>
                  <a:pt x="555430" y="253576"/>
                </a:lnTo>
                <a:lnTo>
                  <a:pt x="511060" y="253576"/>
                </a:lnTo>
                <a:close/>
                <a:moveTo>
                  <a:pt x="436378" y="240701"/>
                </a:moveTo>
                <a:lnTo>
                  <a:pt x="489449" y="240701"/>
                </a:lnTo>
                <a:cubicBezTo>
                  <a:pt x="488015" y="265059"/>
                  <a:pt x="476540" y="286552"/>
                  <a:pt x="460762" y="302313"/>
                </a:cubicBezTo>
                <a:lnTo>
                  <a:pt x="423469" y="265059"/>
                </a:lnTo>
                <a:cubicBezTo>
                  <a:pt x="430641" y="257895"/>
                  <a:pt x="434944" y="250731"/>
                  <a:pt x="436378" y="240701"/>
                </a:cubicBezTo>
                <a:close/>
                <a:moveTo>
                  <a:pt x="386069" y="146214"/>
                </a:moveTo>
                <a:lnTo>
                  <a:pt x="386069" y="199256"/>
                </a:lnTo>
                <a:cubicBezTo>
                  <a:pt x="367412" y="200690"/>
                  <a:pt x="353060" y="216459"/>
                  <a:pt x="353060" y="235096"/>
                </a:cubicBezTo>
                <a:cubicBezTo>
                  <a:pt x="353060" y="253732"/>
                  <a:pt x="370282" y="270935"/>
                  <a:pt x="388940" y="270935"/>
                </a:cubicBezTo>
                <a:cubicBezTo>
                  <a:pt x="397551" y="270935"/>
                  <a:pt x="406162" y="266634"/>
                  <a:pt x="411902" y="262334"/>
                </a:cubicBezTo>
                <a:lnTo>
                  <a:pt x="449217" y="299607"/>
                </a:lnTo>
                <a:cubicBezTo>
                  <a:pt x="433430" y="313943"/>
                  <a:pt x="411902" y="322544"/>
                  <a:pt x="388940" y="322544"/>
                </a:cubicBezTo>
                <a:cubicBezTo>
                  <a:pt x="340144" y="322544"/>
                  <a:pt x="301394" y="283837"/>
                  <a:pt x="301394" y="235096"/>
                </a:cubicBezTo>
                <a:cubicBezTo>
                  <a:pt x="301394" y="187788"/>
                  <a:pt x="338709" y="147648"/>
                  <a:pt x="386069" y="146214"/>
                </a:cubicBezTo>
                <a:close/>
                <a:moveTo>
                  <a:pt x="391973" y="143225"/>
                </a:moveTo>
                <a:cubicBezTo>
                  <a:pt x="393407" y="143225"/>
                  <a:pt x="393407" y="143225"/>
                  <a:pt x="394841" y="143225"/>
                </a:cubicBezTo>
                <a:cubicBezTo>
                  <a:pt x="443601" y="143225"/>
                  <a:pt x="482322" y="183356"/>
                  <a:pt x="482322" y="232087"/>
                </a:cubicBezTo>
                <a:cubicBezTo>
                  <a:pt x="482322" y="232087"/>
                  <a:pt x="482322" y="233521"/>
                  <a:pt x="482322" y="234954"/>
                </a:cubicBezTo>
                <a:lnTo>
                  <a:pt x="430694" y="234954"/>
                </a:lnTo>
                <a:cubicBezTo>
                  <a:pt x="430694" y="233521"/>
                  <a:pt x="430694" y="232087"/>
                  <a:pt x="430694" y="232087"/>
                </a:cubicBezTo>
                <a:cubicBezTo>
                  <a:pt x="430694" y="212022"/>
                  <a:pt x="414919" y="196256"/>
                  <a:pt x="394841" y="196256"/>
                </a:cubicBezTo>
                <a:cubicBezTo>
                  <a:pt x="393407" y="196256"/>
                  <a:pt x="393407" y="196256"/>
                  <a:pt x="391973" y="196256"/>
                </a:cubicBezTo>
                <a:close/>
                <a:moveTo>
                  <a:pt x="209538" y="117542"/>
                </a:moveTo>
                <a:lnTo>
                  <a:pt x="209538" y="179177"/>
                </a:lnTo>
                <a:lnTo>
                  <a:pt x="281298" y="213579"/>
                </a:lnTo>
                <a:lnTo>
                  <a:pt x="281298" y="258014"/>
                </a:lnTo>
                <a:lnTo>
                  <a:pt x="209538" y="225046"/>
                </a:lnTo>
                <a:lnTo>
                  <a:pt x="209538" y="341150"/>
                </a:lnTo>
                <a:lnTo>
                  <a:pt x="367410" y="341150"/>
                </a:lnTo>
                <a:lnTo>
                  <a:pt x="394679" y="341150"/>
                </a:lnTo>
                <a:lnTo>
                  <a:pt x="571208" y="341150"/>
                </a:lnTo>
                <a:lnTo>
                  <a:pt x="571208" y="117542"/>
                </a:lnTo>
                <a:close/>
                <a:moveTo>
                  <a:pt x="363104" y="73107"/>
                </a:moveTo>
                <a:lnTo>
                  <a:pt x="410466" y="73107"/>
                </a:lnTo>
                <a:lnTo>
                  <a:pt x="410466" y="93174"/>
                </a:lnTo>
                <a:lnTo>
                  <a:pt x="588430" y="93174"/>
                </a:lnTo>
                <a:lnTo>
                  <a:pt x="597041" y="93174"/>
                </a:lnTo>
                <a:lnTo>
                  <a:pt x="597041" y="117542"/>
                </a:lnTo>
                <a:lnTo>
                  <a:pt x="588430" y="117542"/>
                </a:lnTo>
                <a:lnTo>
                  <a:pt x="588430" y="358350"/>
                </a:lnTo>
                <a:lnTo>
                  <a:pt x="394679" y="358350"/>
                </a:lnTo>
                <a:lnTo>
                  <a:pt x="394679" y="402785"/>
                </a:lnTo>
                <a:lnTo>
                  <a:pt x="490837" y="511723"/>
                </a:lnTo>
                <a:lnTo>
                  <a:pt x="456392" y="511723"/>
                </a:lnTo>
                <a:lnTo>
                  <a:pt x="390373" y="438620"/>
                </a:lnTo>
                <a:lnTo>
                  <a:pt x="390373" y="511723"/>
                </a:lnTo>
                <a:lnTo>
                  <a:pt x="370280" y="511723"/>
                </a:lnTo>
                <a:lnTo>
                  <a:pt x="370280" y="438620"/>
                </a:lnTo>
                <a:lnTo>
                  <a:pt x="305696" y="511723"/>
                </a:lnTo>
                <a:lnTo>
                  <a:pt x="271252" y="511723"/>
                </a:lnTo>
                <a:lnTo>
                  <a:pt x="367410" y="402785"/>
                </a:lnTo>
                <a:lnTo>
                  <a:pt x="367410" y="358350"/>
                </a:lnTo>
                <a:lnTo>
                  <a:pt x="192316" y="358350"/>
                </a:lnTo>
                <a:lnTo>
                  <a:pt x="192316" y="217879"/>
                </a:lnTo>
                <a:lnTo>
                  <a:pt x="169353" y="207845"/>
                </a:lnTo>
                <a:lnTo>
                  <a:pt x="163612" y="329683"/>
                </a:lnTo>
                <a:lnTo>
                  <a:pt x="159307" y="329683"/>
                </a:lnTo>
                <a:lnTo>
                  <a:pt x="159307" y="346883"/>
                </a:lnTo>
                <a:lnTo>
                  <a:pt x="159307" y="359784"/>
                </a:lnTo>
                <a:lnTo>
                  <a:pt x="159307" y="490222"/>
                </a:lnTo>
                <a:lnTo>
                  <a:pt x="165047" y="490222"/>
                </a:lnTo>
                <a:lnTo>
                  <a:pt x="193751" y="497389"/>
                </a:lnTo>
                <a:lnTo>
                  <a:pt x="193751" y="524623"/>
                </a:lnTo>
                <a:lnTo>
                  <a:pt x="169353" y="524623"/>
                </a:lnTo>
                <a:lnTo>
                  <a:pt x="139214" y="520323"/>
                </a:lnTo>
                <a:lnTo>
                  <a:pt x="139214" y="524623"/>
                </a:lnTo>
                <a:lnTo>
                  <a:pt x="106204" y="524623"/>
                </a:lnTo>
                <a:lnTo>
                  <a:pt x="106204" y="494522"/>
                </a:lnTo>
                <a:lnTo>
                  <a:pt x="106204" y="490222"/>
                </a:lnTo>
                <a:lnTo>
                  <a:pt x="106204" y="359784"/>
                </a:lnTo>
                <a:lnTo>
                  <a:pt x="87547" y="359784"/>
                </a:lnTo>
                <a:lnTo>
                  <a:pt x="87547" y="490222"/>
                </a:lnTo>
                <a:lnTo>
                  <a:pt x="87547" y="494522"/>
                </a:lnTo>
                <a:lnTo>
                  <a:pt x="87547" y="524623"/>
                </a:lnTo>
                <a:lnTo>
                  <a:pt x="54537" y="524623"/>
                </a:lnTo>
                <a:lnTo>
                  <a:pt x="54537" y="520323"/>
                </a:lnTo>
                <a:lnTo>
                  <a:pt x="25834" y="524623"/>
                </a:lnTo>
                <a:lnTo>
                  <a:pt x="0" y="524623"/>
                </a:lnTo>
                <a:lnTo>
                  <a:pt x="0" y="497389"/>
                </a:lnTo>
                <a:lnTo>
                  <a:pt x="30139" y="490222"/>
                </a:lnTo>
                <a:lnTo>
                  <a:pt x="34445" y="490222"/>
                </a:lnTo>
                <a:lnTo>
                  <a:pt x="34445" y="359784"/>
                </a:lnTo>
                <a:lnTo>
                  <a:pt x="34445" y="346883"/>
                </a:lnTo>
                <a:lnTo>
                  <a:pt x="34445" y="329683"/>
                </a:lnTo>
                <a:lnTo>
                  <a:pt x="31574" y="329683"/>
                </a:lnTo>
                <a:lnTo>
                  <a:pt x="30139" y="302448"/>
                </a:lnTo>
                <a:lnTo>
                  <a:pt x="4306" y="302448"/>
                </a:lnTo>
                <a:lnTo>
                  <a:pt x="8611" y="169144"/>
                </a:lnTo>
                <a:lnTo>
                  <a:pt x="67454" y="159110"/>
                </a:lnTo>
                <a:lnTo>
                  <a:pt x="94723" y="190645"/>
                </a:lnTo>
                <a:lnTo>
                  <a:pt x="123427" y="159110"/>
                </a:lnTo>
                <a:lnTo>
                  <a:pt x="165047" y="159110"/>
                </a:lnTo>
                <a:lnTo>
                  <a:pt x="192316" y="172010"/>
                </a:lnTo>
                <a:lnTo>
                  <a:pt x="192316" y="117542"/>
                </a:lnTo>
                <a:lnTo>
                  <a:pt x="180835" y="117542"/>
                </a:lnTo>
                <a:lnTo>
                  <a:pt x="180835" y="93174"/>
                </a:lnTo>
                <a:lnTo>
                  <a:pt x="192316" y="93174"/>
                </a:lnTo>
                <a:lnTo>
                  <a:pt x="363104" y="93174"/>
                </a:lnTo>
                <a:close/>
                <a:moveTo>
                  <a:pt x="96902" y="0"/>
                </a:moveTo>
                <a:cubicBezTo>
                  <a:pt x="137722" y="0"/>
                  <a:pt x="170814" y="33040"/>
                  <a:pt x="170814" y="73797"/>
                </a:cubicBezTo>
                <a:cubicBezTo>
                  <a:pt x="170814" y="114554"/>
                  <a:pt x="137722" y="147594"/>
                  <a:pt x="96902" y="147594"/>
                </a:cubicBezTo>
                <a:cubicBezTo>
                  <a:pt x="56082" y="147594"/>
                  <a:pt x="22990" y="114554"/>
                  <a:pt x="22990" y="73797"/>
                </a:cubicBezTo>
                <a:cubicBezTo>
                  <a:pt x="22990" y="33040"/>
                  <a:pt x="56082" y="0"/>
                  <a:pt x="969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796" name="CustomShape 20"/>
          <p:cNvSpPr/>
          <p:nvPr/>
        </p:nvSpPr>
        <p:spPr>
          <a:xfrm>
            <a:off x="1776240" y="2224440"/>
            <a:ext cx="609120" cy="531360"/>
          </a:xfrm>
          <a:custGeom>
            <a:avLst/>
            <a:gdLst/>
            <a:ah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97" name="Group 21"/>
          <p:cNvGrpSpPr/>
          <p:nvPr/>
        </p:nvGrpSpPr>
        <p:grpSpPr>
          <a:xfrm>
            <a:off x="6793920" y="2290320"/>
            <a:ext cx="380160" cy="523080"/>
            <a:chOff x="6793920" y="2290320"/>
            <a:chExt cx="380160" cy="523080"/>
          </a:xfrm>
        </p:grpSpPr>
        <p:sp>
          <p:nvSpPr>
            <p:cNvPr id="798" name="CustomShape 22"/>
            <p:cNvSpPr/>
            <p:nvPr/>
          </p:nvSpPr>
          <p:spPr>
            <a:xfrm>
              <a:off x="6990840" y="2290320"/>
              <a:ext cx="172440" cy="173880"/>
            </a:xfrm>
            <a:custGeom>
              <a:avLst/>
              <a:gdLst/>
              <a:ahLst/>
              <a:rect l="l" t="t" r="r" b="b"/>
              <a:pathLst>
                <a:path w="109" h="110">
                  <a:moveTo>
                    <a:pt x="0" y="0"/>
                  </a:moveTo>
                  <a:lnTo>
                    <a:pt x="0" y="110"/>
                  </a:lnTo>
                  <a:lnTo>
                    <a:pt x="109" y="110"/>
                  </a:lnTo>
                  <a:lnTo>
                    <a:pt x="0" y="0"/>
                  </a:lnTo>
                  <a:close/>
                </a:path>
              </a:pathLst>
            </a:custGeom>
            <a:solidFill>
              <a:schemeClr val="accent1"/>
            </a:solidFill>
            <a:ln>
              <a:noFill/>
            </a:ln>
          </p:spPr>
          <p:style>
            <a:lnRef idx="0"/>
            <a:fillRef idx="0"/>
            <a:effectRef idx="0"/>
            <a:fontRef idx="minor"/>
          </p:style>
        </p:sp>
        <p:sp>
          <p:nvSpPr>
            <p:cNvPr id="799" name="CustomShape 23"/>
            <p:cNvSpPr/>
            <p:nvPr/>
          </p:nvSpPr>
          <p:spPr>
            <a:xfrm>
              <a:off x="6793920" y="2290320"/>
              <a:ext cx="380160" cy="523080"/>
            </a:xfrm>
            <a:custGeom>
              <a:avLst/>
              <a:gdLst/>
              <a:ahLst/>
              <a:rect l="l" t="t" r="r" b="b"/>
              <a:pathLst>
                <a:path w="240" h="330">
                  <a:moveTo>
                    <a:pt x="110" y="124"/>
                  </a:moveTo>
                  <a:lnTo>
                    <a:pt x="110" y="0"/>
                  </a:lnTo>
                  <a:lnTo>
                    <a:pt x="110" y="0"/>
                  </a:lnTo>
                  <a:lnTo>
                    <a:pt x="0" y="0"/>
                  </a:lnTo>
                  <a:lnTo>
                    <a:pt x="0" y="330"/>
                  </a:lnTo>
                  <a:lnTo>
                    <a:pt x="240" y="330"/>
                  </a:lnTo>
                  <a:lnTo>
                    <a:pt x="240" y="124"/>
                  </a:lnTo>
                  <a:lnTo>
                    <a:pt x="110" y="124"/>
                  </a:lnTo>
                  <a:close/>
                </a:path>
              </a:pathLst>
            </a:custGeom>
            <a:solidFill>
              <a:schemeClr val="accent1"/>
            </a:solidFill>
            <a:ln>
              <a:noFill/>
            </a:ln>
          </p:spPr>
          <p:style>
            <a:lnRef idx="0"/>
            <a:fillRef idx="0"/>
            <a:effectRef idx="0"/>
            <a:fontRef idx="minor"/>
          </p:style>
        </p:sp>
      </p:grpSp>
      <p:sp>
        <p:nvSpPr>
          <p:cNvPr id="800" name="CustomShape 24"/>
          <p:cNvSpPr/>
          <p:nvPr/>
        </p:nvSpPr>
        <p:spPr>
          <a:xfrm>
            <a:off x="9108720" y="2302920"/>
            <a:ext cx="609120" cy="608760"/>
          </a:xfrm>
          <a:custGeom>
            <a:avLst/>
            <a:gdLst/>
            <a:ahLst/>
            <a:rect l="l" t="t" r="r" b="b"/>
            <a:pathLst>
              <a:path w="10375" h="10375">
                <a:moveTo>
                  <a:pt x="6176" y="2754"/>
                </a:moveTo>
                <a:lnTo>
                  <a:pt x="2741" y="6188"/>
                </a:lnTo>
                <a:cubicBezTo>
                  <a:pt x="2641" y="6288"/>
                  <a:pt x="2641" y="6449"/>
                  <a:pt x="2741" y="6549"/>
                </a:cubicBezTo>
                <a:lnTo>
                  <a:pt x="3826" y="7634"/>
                </a:lnTo>
                <a:cubicBezTo>
                  <a:pt x="3926" y="7734"/>
                  <a:pt x="4088" y="7734"/>
                  <a:pt x="4188" y="7634"/>
                </a:cubicBezTo>
                <a:lnTo>
                  <a:pt x="7623" y="4199"/>
                </a:lnTo>
                <a:cubicBezTo>
                  <a:pt x="7723" y="4099"/>
                  <a:pt x="7723" y="3938"/>
                  <a:pt x="7623" y="3838"/>
                </a:cubicBezTo>
                <a:lnTo>
                  <a:pt x="6538" y="2754"/>
                </a:lnTo>
                <a:cubicBezTo>
                  <a:pt x="6438" y="2654"/>
                  <a:pt x="6276" y="2654"/>
                  <a:pt x="6176" y="2754"/>
                </a:cubicBezTo>
                <a:close/>
                <a:moveTo>
                  <a:pt x="7441" y="1850"/>
                </a:moveTo>
                <a:lnTo>
                  <a:pt x="8526" y="2935"/>
                </a:lnTo>
                <a:cubicBezTo>
                  <a:pt x="8626" y="3035"/>
                  <a:pt x="8626" y="3196"/>
                  <a:pt x="8526" y="3296"/>
                </a:cubicBezTo>
                <a:lnTo>
                  <a:pt x="8165" y="3658"/>
                </a:lnTo>
                <a:cubicBezTo>
                  <a:pt x="8065" y="3758"/>
                  <a:pt x="7904" y="3758"/>
                  <a:pt x="7804" y="3658"/>
                </a:cubicBezTo>
                <a:lnTo>
                  <a:pt x="6719" y="2573"/>
                </a:lnTo>
                <a:cubicBezTo>
                  <a:pt x="6619" y="2473"/>
                  <a:pt x="6619" y="2311"/>
                  <a:pt x="6719" y="2211"/>
                </a:cubicBezTo>
                <a:lnTo>
                  <a:pt x="7080" y="1850"/>
                </a:lnTo>
                <a:cubicBezTo>
                  <a:pt x="7180" y="1750"/>
                  <a:pt x="7341" y="1750"/>
                  <a:pt x="7441" y="1850"/>
                </a:cubicBezTo>
                <a:close/>
                <a:moveTo>
                  <a:pt x="2583" y="6639"/>
                </a:moveTo>
                <a:lnTo>
                  <a:pt x="3738" y="7794"/>
                </a:lnTo>
                <a:cubicBezTo>
                  <a:pt x="3805" y="7862"/>
                  <a:pt x="3778" y="7975"/>
                  <a:pt x="3688" y="8005"/>
                </a:cubicBezTo>
                <a:lnTo>
                  <a:pt x="1943" y="8595"/>
                </a:lnTo>
                <a:cubicBezTo>
                  <a:pt x="1843" y="8629"/>
                  <a:pt x="1746" y="8534"/>
                  <a:pt x="1780" y="8433"/>
                </a:cubicBezTo>
                <a:lnTo>
                  <a:pt x="2370" y="6688"/>
                </a:lnTo>
                <a:cubicBezTo>
                  <a:pt x="2401" y="6599"/>
                  <a:pt x="2515" y="6572"/>
                  <a:pt x="2583" y="6639"/>
                </a:cubicBezTo>
                <a:close/>
                <a:moveTo>
                  <a:pt x="10375" y="10375"/>
                </a:moveTo>
                <a:lnTo>
                  <a:pt x="0" y="10375"/>
                </a:lnTo>
                <a:lnTo>
                  <a:pt x="0" y="0"/>
                </a:lnTo>
                <a:lnTo>
                  <a:pt x="10375" y="0"/>
                </a:lnTo>
                <a:lnTo>
                  <a:pt x="10375" y="10375"/>
                </a:lnTo>
                <a:close/>
                <a:moveTo>
                  <a:pt x="9565" y="812"/>
                </a:moveTo>
                <a:lnTo>
                  <a:pt x="810" y="812"/>
                </a:lnTo>
                <a:lnTo>
                  <a:pt x="810" y="9565"/>
                </a:lnTo>
                <a:lnTo>
                  <a:pt x="9564" y="9565"/>
                </a:lnTo>
                <a:lnTo>
                  <a:pt x="9564" y="812"/>
                </a:lnTo>
                <a:lnTo>
                  <a:pt x="9565" y="8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01" name="Group 1"/>
          <p:cNvGrpSpPr/>
          <p:nvPr/>
        </p:nvGrpSpPr>
        <p:grpSpPr>
          <a:xfrm>
            <a:off x="658440" y="388080"/>
            <a:ext cx="3533760" cy="623160"/>
            <a:chOff x="658440" y="388080"/>
            <a:chExt cx="3533760" cy="623160"/>
          </a:xfrm>
        </p:grpSpPr>
        <p:sp>
          <p:nvSpPr>
            <p:cNvPr id="802" name="Line 2"/>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803" name="CustomShape 3"/>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任务进度</a:t>
              </a:r>
              <a:endParaRPr b="0" lang="en-US" sz="3200" spc="-1" strike="noStrike">
                <a:latin typeface="Arial"/>
              </a:endParaRPr>
            </a:p>
          </p:txBody>
        </p:sp>
      </p:grpSp>
      <p:sp>
        <p:nvSpPr>
          <p:cNvPr id="804" name="CustomShape 4"/>
          <p:cNvSpPr/>
          <p:nvPr/>
        </p:nvSpPr>
        <p:spPr>
          <a:xfrm>
            <a:off x="3981960" y="2070000"/>
            <a:ext cx="1294200" cy="981720"/>
          </a:xfrm>
          <a:prstGeom prst="roundRect">
            <a:avLst>
              <a:gd name="adj" fmla="val 13269"/>
            </a:avLst>
          </a:prstGeom>
          <a:noFill/>
          <a:ln>
            <a:solidFill>
              <a:srgbClr val="ffc000"/>
            </a:solidFill>
          </a:ln>
        </p:spPr>
        <p:style>
          <a:lnRef idx="2">
            <a:schemeClr val="accent1">
              <a:shade val="50000"/>
            </a:schemeClr>
          </a:lnRef>
          <a:fillRef idx="1">
            <a:schemeClr val="accent1"/>
          </a:fillRef>
          <a:effectRef idx="0">
            <a:schemeClr val="accent1"/>
          </a:effectRef>
          <a:fontRef idx="minor"/>
        </p:style>
      </p:sp>
      <p:sp>
        <p:nvSpPr>
          <p:cNvPr id="805" name="CustomShape 5"/>
          <p:cNvSpPr/>
          <p:nvPr/>
        </p:nvSpPr>
        <p:spPr>
          <a:xfrm>
            <a:off x="1487880" y="2070000"/>
            <a:ext cx="1294200" cy="981720"/>
          </a:xfrm>
          <a:prstGeom prst="roundRect">
            <a:avLst>
              <a:gd name="adj" fmla="val 13269"/>
            </a:avLst>
          </a:prstGeom>
          <a:noFill/>
          <a:ln>
            <a:solidFill>
              <a:srgbClr val="ffc000"/>
            </a:solidFill>
          </a:ln>
        </p:spPr>
        <p:style>
          <a:lnRef idx="2">
            <a:schemeClr val="accent1">
              <a:shade val="50000"/>
            </a:schemeClr>
          </a:lnRef>
          <a:fillRef idx="1">
            <a:schemeClr val="accent1"/>
          </a:fillRef>
          <a:effectRef idx="0">
            <a:schemeClr val="accent1"/>
          </a:effectRef>
          <a:fontRef idx="minor"/>
        </p:style>
      </p:sp>
      <p:sp>
        <p:nvSpPr>
          <p:cNvPr id="806" name="CustomShape 6"/>
          <p:cNvSpPr/>
          <p:nvPr/>
        </p:nvSpPr>
        <p:spPr>
          <a:xfrm>
            <a:off x="2123640" y="2826360"/>
            <a:ext cx="1718640" cy="448560"/>
          </a:xfrm>
          <a:prstGeom prst="roundRect">
            <a:avLst>
              <a:gd name="adj" fmla="val 16667"/>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a:solidFill>
                  <a:srgbClr val="ffffff"/>
                </a:solidFill>
                <a:latin typeface="Arial"/>
                <a:ea typeface="微软雅黑"/>
              </a:rPr>
              <a:t>Use-case</a:t>
            </a:r>
            <a:r>
              <a:rPr b="1" lang="zh-CN" sz="1800" spc="-1" strike="noStrike">
                <a:solidFill>
                  <a:srgbClr val="ffffff"/>
                </a:solidFill>
                <a:latin typeface="Arial"/>
                <a:ea typeface="微软雅黑"/>
              </a:rPr>
              <a:t>模型</a:t>
            </a:r>
            <a:endParaRPr b="0" lang="en-US" sz="1800" spc="-1" strike="noStrike">
              <a:latin typeface="Arial"/>
            </a:endParaRPr>
          </a:p>
        </p:txBody>
      </p:sp>
      <p:sp>
        <p:nvSpPr>
          <p:cNvPr id="807" name="CustomShape 7"/>
          <p:cNvSpPr/>
          <p:nvPr/>
        </p:nvSpPr>
        <p:spPr>
          <a:xfrm rot="8100000">
            <a:off x="2725200" y="2152440"/>
            <a:ext cx="1608480" cy="1608480"/>
          </a:xfrm>
          <a:prstGeom prst="arc">
            <a:avLst>
              <a:gd name="adj1" fmla="val 14567799"/>
              <a:gd name="adj2" fmla="val 1217756"/>
            </a:avLst>
          </a:prstGeom>
          <a:noFill/>
          <a:ln w="50760">
            <a:solidFill>
              <a:srgbClr val="ffd966"/>
            </a:solidFill>
            <a:headEnd len="med" type="stealth" w="med"/>
          </a:ln>
        </p:spPr>
        <p:style>
          <a:lnRef idx="1">
            <a:schemeClr val="accent1"/>
          </a:lnRef>
          <a:fillRef idx="0">
            <a:schemeClr val="accent1"/>
          </a:fillRef>
          <a:effectRef idx="0">
            <a:schemeClr val="accent1"/>
          </a:effectRef>
          <a:fontRef idx="minor"/>
        </p:style>
      </p:sp>
      <p:sp>
        <p:nvSpPr>
          <p:cNvPr id="808" name="CustomShape 8"/>
          <p:cNvSpPr/>
          <p:nvPr/>
        </p:nvSpPr>
        <p:spPr>
          <a:xfrm flipH="1" rot="2700000">
            <a:off x="5121360" y="1359000"/>
            <a:ext cx="1608480" cy="1608480"/>
          </a:xfrm>
          <a:prstGeom prst="arc">
            <a:avLst>
              <a:gd name="adj1" fmla="val 14470304"/>
              <a:gd name="adj2" fmla="val 1217756"/>
            </a:avLst>
          </a:prstGeom>
          <a:noFill/>
          <a:ln w="50760">
            <a:solidFill>
              <a:srgbClr val="ffd966"/>
            </a:solidFill>
            <a:headEnd len="med" type="stealth" w="med"/>
          </a:ln>
        </p:spPr>
        <p:style>
          <a:lnRef idx="1">
            <a:schemeClr val="accent1"/>
          </a:lnRef>
          <a:fillRef idx="0">
            <a:schemeClr val="accent1"/>
          </a:fillRef>
          <a:effectRef idx="0">
            <a:schemeClr val="accent1"/>
          </a:effectRef>
          <a:fontRef idx="minor"/>
        </p:style>
      </p:sp>
      <p:sp>
        <p:nvSpPr>
          <p:cNvPr id="809" name="CustomShape 9"/>
          <p:cNvSpPr/>
          <p:nvPr/>
        </p:nvSpPr>
        <p:spPr>
          <a:xfrm>
            <a:off x="6337440" y="2051640"/>
            <a:ext cx="1294200" cy="981720"/>
          </a:xfrm>
          <a:prstGeom prst="roundRect">
            <a:avLst>
              <a:gd name="adj" fmla="val 13269"/>
            </a:avLst>
          </a:prstGeom>
          <a:noFill/>
          <a:ln>
            <a:solidFill>
              <a:srgbClr val="ffc000"/>
            </a:solidFill>
          </a:ln>
        </p:spPr>
        <p:style>
          <a:lnRef idx="2">
            <a:schemeClr val="accent1">
              <a:shade val="50000"/>
            </a:schemeClr>
          </a:lnRef>
          <a:fillRef idx="1">
            <a:schemeClr val="accent1"/>
          </a:fillRef>
          <a:effectRef idx="0">
            <a:schemeClr val="accent1"/>
          </a:effectRef>
          <a:fontRef idx="minor"/>
        </p:style>
      </p:sp>
      <p:sp>
        <p:nvSpPr>
          <p:cNvPr id="810" name="CustomShape 10"/>
          <p:cNvSpPr/>
          <p:nvPr/>
        </p:nvSpPr>
        <p:spPr>
          <a:xfrm>
            <a:off x="8766000" y="2051640"/>
            <a:ext cx="1294200" cy="981720"/>
          </a:xfrm>
          <a:prstGeom prst="roundRect">
            <a:avLst>
              <a:gd name="adj" fmla="val 13269"/>
            </a:avLst>
          </a:prstGeom>
          <a:noFill/>
          <a:ln>
            <a:solidFill>
              <a:srgbClr val="ffc000"/>
            </a:solidFill>
          </a:ln>
        </p:spPr>
        <p:style>
          <a:lnRef idx="2">
            <a:schemeClr val="accent1">
              <a:shade val="50000"/>
            </a:schemeClr>
          </a:lnRef>
          <a:fillRef idx="1">
            <a:schemeClr val="accent1"/>
          </a:fillRef>
          <a:effectRef idx="0">
            <a:schemeClr val="accent1"/>
          </a:effectRef>
          <a:fontRef idx="minor"/>
        </p:style>
      </p:sp>
      <p:sp>
        <p:nvSpPr>
          <p:cNvPr id="811" name="CustomShape 11"/>
          <p:cNvSpPr/>
          <p:nvPr/>
        </p:nvSpPr>
        <p:spPr>
          <a:xfrm rot="8100000">
            <a:off x="7508880" y="2134080"/>
            <a:ext cx="1608480" cy="1608480"/>
          </a:xfrm>
          <a:prstGeom prst="arc">
            <a:avLst>
              <a:gd name="adj1" fmla="val 14613822"/>
              <a:gd name="adj2" fmla="val 1217756"/>
            </a:avLst>
          </a:prstGeom>
          <a:noFill/>
          <a:ln w="50760">
            <a:solidFill>
              <a:srgbClr val="ffd966"/>
            </a:solidFill>
            <a:headEnd len="med" type="stealth" w="med"/>
          </a:ln>
        </p:spPr>
        <p:style>
          <a:lnRef idx="1">
            <a:schemeClr val="accent1"/>
          </a:lnRef>
          <a:fillRef idx="0">
            <a:schemeClr val="accent1"/>
          </a:fillRef>
          <a:effectRef idx="0">
            <a:schemeClr val="accent1"/>
          </a:effectRef>
          <a:fontRef idx="minor"/>
        </p:style>
      </p:sp>
      <p:sp>
        <p:nvSpPr>
          <p:cNvPr id="812" name="CustomShape 12"/>
          <p:cNvSpPr/>
          <p:nvPr/>
        </p:nvSpPr>
        <p:spPr>
          <a:xfrm>
            <a:off x="4572720" y="1897920"/>
            <a:ext cx="1663200" cy="432000"/>
          </a:xfrm>
          <a:prstGeom prst="roundRect">
            <a:avLst>
              <a:gd name="adj" fmla="val 16667"/>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zh-CN" sz="1800" spc="-1" strike="noStrike">
                <a:solidFill>
                  <a:srgbClr val="ffffff"/>
                </a:solidFill>
                <a:latin typeface="微软雅黑"/>
                <a:ea typeface="微软雅黑"/>
              </a:rPr>
              <a:t>软件需求规约</a:t>
            </a:r>
            <a:endParaRPr b="0" lang="en-US" sz="1800" spc="-1" strike="noStrike">
              <a:latin typeface="Arial"/>
            </a:endParaRPr>
          </a:p>
        </p:txBody>
      </p:sp>
      <p:sp>
        <p:nvSpPr>
          <p:cNvPr id="813" name="CustomShape 13"/>
          <p:cNvSpPr/>
          <p:nvPr/>
        </p:nvSpPr>
        <p:spPr>
          <a:xfrm>
            <a:off x="7043400" y="2867040"/>
            <a:ext cx="1445400" cy="399240"/>
          </a:xfrm>
          <a:prstGeom prst="roundRect">
            <a:avLst>
              <a:gd name="adj" fmla="val 16667"/>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zh-CN" sz="1800" spc="-1" strike="noStrike">
                <a:solidFill>
                  <a:srgbClr val="ffffff"/>
                </a:solidFill>
                <a:latin typeface="微软雅黑"/>
                <a:ea typeface="微软雅黑"/>
              </a:rPr>
              <a:t>技术学习</a:t>
            </a:r>
            <a:endParaRPr b="0" lang="en-US" sz="1800" spc="-1" strike="noStrike">
              <a:latin typeface="Arial"/>
            </a:endParaRPr>
          </a:p>
        </p:txBody>
      </p:sp>
      <p:sp>
        <p:nvSpPr>
          <p:cNvPr id="814" name="CustomShape 14"/>
          <p:cNvSpPr/>
          <p:nvPr/>
        </p:nvSpPr>
        <p:spPr>
          <a:xfrm>
            <a:off x="9727200" y="1835280"/>
            <a:ext cx="1615320" cy="557280"/>
          </a:xfrm>
          <a:prstGeom prst="roundRect">
            <a:avLst>
              <a:gd name="adj" fmla="val 16667"/>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a:solidFill>
                  <a:srgbClr val="ffffff"/>
                </a:solidFill>
                <a:latin typeface="微软雅黑"/>
                <a:ea typeface="微软雅黑"/>
              </a:rPr>
              <a:t>Gui</a:t>
            </a:r>
            <a:r>
              <a:rPr b="1" lang="zh-CN" sz="1800" spc="-1" strike="noStrike">
                <a:solidFill>
                  <a:srgbClr val="ffffff"/>
                </a:solidFill>
                <a:latin typeface="微软雅黑"/>
                <a:ea typeface="微软雅黑"/>
              </a:rPr>
              <a:t>界面</a:t>
            </a:r>
            <a:endParaRPr b="0" lang="en-US" sz="1800" spc="-1" strike="noStrike">
              <a:latin typeface="Arial"/>
            </a:endParaRPr>
          </a:p>
        </p:txBody>
      </p:sp>
      <p:sp>
        <p:nvSpPr>
          <p:cNvPr id="815" name="CustomShape 15"/>
          <p:cNvSpPr/>
          <p:nvPr/>
        </p:nvSpPr>
        <p:spPr>
          <a:xfrm>
            <a:off x="1022040" y="3641040"/>
            <a:ext cx="2323440" cy="365688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en-US" sz="2000" spc="-1" strike="noStrike">
                <a:solidFill>
                  <a:srgbClr val="ffffff"/>
                </a:solidFill>
                <a:latin typeface="微软雅黑"/>
                <a:ea typeface="微软雅黑"/>
              </a:rPr>
              <a:t>Time</a:t>
            </a:r>
            <a:r>
              <a:rPr b="0" lang="zh-CN" sz="2000" spc="-1" strike="noStrike">
                <a:solidFill>
                  <a:srgbClr val="ffffff"/>
                </a:solidFill>
                <a:latin typeface="微软雅黑"/>
                <a:ea typeface="微软雅黑"/>
              </a:rPr>
              <a:t>：</a:t>
            </a:r>
            <a:r>
              <a:rPr b="0" lang="en-US" sz="2000" spc="-1" strike="noStrike">
                <a:solidFill>
                  <a:srgbClr val="ffffff"/>
                </a:solidFill>
                <a:latin typeface="微软雅黑"/>
                <a:ea typeface="微软雅黑"/>
              </a:rPr>
              <a:t>3.6-3.8</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四大板块</a:t>
            </a:r>
            <a:endParaRPr b="0" lang="en-US" sz="2000" spc="-1" strike="noStrike">
              <a:latin typeface="Arial"/>
            </a:endParaRPr>
          </a:p>
          <a:p>
            <a:pPr marL="343080" indent="-342360">
              <a:lnSpc>
                <a:spcPct val="130000"/>
              </a:lnSpc>
              <a:buClr>
                <a:srgbClr val="ffffff"/>
              </a:buClr>
              <a:buFont typeface="Arial"/>
              <a:buChar char="•"/>
            </a:pPr>
            <a:r>
              <a:rPr b="0" lang="en-US" sz="2000" spc="-1" strike="noStrike">
                <a:solidFill>
                  <a:srgbClr val="ffffff"/>
                </a:solidFill>
                <a:latin typeface="微软雅黑"/>
                <a:ea typeface="微软雅黑"/>
              </a:rPr>
              <a:t>Base</a:t>
            </a:r>
            <a:r>
              <a:rPr b="0" lang="zh-CN" sz="2000" spc="-1" strike="noStrike">
                <a:solidFill>
                  <a:srgbClr val="ffffff"/>
                </a:solidFill>
                <a:latin typeface="微软雅黑"/>
                <a:ea typeface="微软雅黑"/>
              </a:rPr>
              <a:t>流</a:t>
            </a:r>
            <a:endParaRPr b="0" lang="en-US" sz="2000" spc="-1" strike="noStrike">
              <a:latin typeface="Arial"/>
            </a:endParaRPr>
          </a:p>
          <a:p>
            <a:pPr marL="343080" indent="-342360">
              <a:lnSpc>
                <a:spcPct val="130000"/>
              </a:lnSpc>
              <a:buClr>
                <a:srgbClr val="ffffff"/>
              </a:buClr>
              <a:buFont typeface="Arial"/>
              <a:buChar char="•"/>
            </a:pPr>
            <a:r>
              <a:rPr b="0" lang="en-US" sz="2000" spc="-1" strike="noStrike">
                <a:solidFill>
                  <a:srgbClr val="ffffff"/>
                </a:solidFill>
                <a:latin typeface="微软雅黑"/>
                <a:ea typeface="微软雅黑"/>
              </a:rPr>
              <a:t>Use-case</a:t>
            </a:r>
            <a:r>
              <a:rPr b="0" lang="zh-CN" sz="2000" spc="-1" strike="noStrike">
                <a:solidFill>
                  <a:srgbClr val="ffffff"/>
                </a:solidFill>
                <a:latin typeface="微软雅黑"/>
                <a:ea typeface="微软雅黑"/>
              </a:rPr>
              <a:t>图</a:t>
            </a:r>
            <a:endParaRPr b="0" lang="en-US" sz="2000" spc="-1" strike="noStrike">
              <a:latin typeface="Arial"/>
            </a:endParaRPr>
          </a:p>
          <a:p>
            <a:pPr>
              <a:lnSpc>
                <a:spcPct val="130000"/>
              </a:lnSpc>
            </a:pPr>
            <a:r>
              <a:rPr b="0" lang="en-US" sz="2000" spc="-1" strike="noStrike">
                <a:solidFill>
                  <a:srgbClr val="ffffff"/>
                </a:solidFill>
                <a:latin typeface="微软雅黑"/>
                <a:ea typeface="微软雅黑"/>
              </a:rPr>
              <a:t>Time</a:t>
            </a:r>
            <a:r>
              <a:rPr b="0" lang="zh-CN" sz="2000" spc="-1" strike="noStrike">
                <a:solidFill>
                  <a:srgbClr val="ffffff"/>
                </a:solidFill>
                <a:latin typeface="微软雅黑"/>
                <a:ea typeface="微软雅黑"/>
              </a:rPr>
              <a:t>：</a:t>
            </a:r>
            <a:r>
              <a:rPr b="0" lang="en-US" sz="2000" spc="-1" strike="noStrike">
                <a:solidFill>
                  <a:srgbClr val="ffffff"/>
                </a:solidFill>
                <a:latin typeface="微软雅黑"/>
                <a:ea typeface="微软雅黑"/>
              </a:rPr>
              <a:t>3.8-3.10</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备选流</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错误分支细化</a:t>
            </a:r>
            <a:endParaRPr b="0" lang="en-US" sz="2000" spc="-1" strike="noStrike">
              <a:latin typeface="Arial"/>
            </a:endParaRPr>
          </a:p>
          <a:p>
            <a:pPr>
              <a:lnSpc>
                <a:spcPct val="130000"/>
              </a:lnSpc>
            </a:pPr>
            <a:endParaRPr b="0" lang="en-US" sz="2000" spc="-1" strike="noStrike">
              <a:latin typeface="Arial"/>
            </a:endParaRPr>
          </a:p>
          <a:p>
            <a:pPr>
              <a:lnSpc>
                <a:spcPct val="130000"/>
              </a:lnSpc>
            </a:pPr>
            <a:endParaRPr b="0" lang="en-US" sz="2000" spc="-1" strike="noStrike">
              <a:latin typeface="Arial"/>
            </a:endParaRPr>
          </a:p>
        </p:txBody>
      </p:sp>
      <p:sp>
        <p:nvSpPr>
          <p:cNvPr id="816" name="CustomShape 16"/>
          <p:cNvSpPr/>
          <p:nvPr/>
        </p:nvSpPr>
        <p:spPr>
          <a:xfrm>
            <a:off x="3550320" y="3805560"/>
            <a:ext cx="2448000" cy="286416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en-US" sz="2000" spc="-1" strike="noStrike">
                <a:solidFill>
                  <a:srgbClr val="ffffff"/>
                </a:solidFill>
                <a:latin typeface="微软雅黑"/>
                <a:ea typeface="微软雅黑"/>
              </a:rPr>
              <a:t>Time</a:t>
            </a:r>
            <a:r>
              <a:rPr b="0" lang="zh-CN" sz="2000" spc="-1" strike="noStrike">
                <a:solidFill>
                  <a:srgbClr val="ffffff"/>
                </a:solidFill>
                <a:latin typeface="微软雅黑"/>
                <a:ea typeface="微软雅黑"/>
              </a:rPr>
              <a:t>：</a:t>
            </a:r>
            <a:r>
              <a:rPr b="0" lang="en-US" sz="2000" spc="-1" strike="noStrike">
                <a:solidFill>
                  <a:srgbClr val="ffffff"/>
                </a:solidFill>
                <a:latin typeface="微软雅黑"/>
                <a:ea typeface="微软雅黑"/>
              </a:rPr>
              <a:t>3.6-3.8</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初步撰写</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易用性、可靠性、性能、可支持性</a:t>
            </a:r>
            <a:endParaRPr b="0" lang="en-US" sz="2000" spc="-1" strike="noStrike">
              <a:latin typeface="Arial"/>
            </a:endParaRPr>
          </a:p>
          <a:p>
            <a:pPr>
              <a:lnSpc>
                <a:spcPct val="130000"/>
              </a:lnSpc>
            </a:pPr>
            <a:r>
              <a:rPr b="0" lang="en-US" sz="2000" spc="-1" strike="noStrike">
                <a:solidFill>
                  <a:srgbClr val="ffffff"/>
                </a:solidFill>
                <a:latin typeface="微软雅黑"/>
                <a:ea typeface="微软雅黑"/>
              </a:rPr>
              <a:t>Time</a:t>
            </a:r>
            <a:r>
              <a:rPr b="0" lang="zh-CN" sz="2000" spc="-1" strike="noStrike">
                <a:solidFill>
                  <a:srgbClr val="ffffff"/>
                </a:solidFill>
                <a:latin typeface="微软雅黑"/>
                <a:ea typeface="微软雅黑"/>
              </a:rPr>
              <a:t>：</a:t>
            </a:r>
            <a:r>
              <a:rPr b="0" lang="en-US" sz="2000" spc="-1" strike="noStrike">
                <a:solidFill>
                  <a:srgbClr val="ffffff"/>
                </a:solidFill>
                <a:latin typeface="微软雅黑"/>
                <a:ea typeface="微软雅黑"/>
              </a:rPr>
              <a:t>3.8-3.10</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微软雅黑"/>
                <a:ea typeface="微软雅黑"/>
              </a:rPr>
              <a:t>接口等细化</a:t>
            </a:r>
            <a:endParaRPr b="0" lang="en-US" sz="2000" spc="-1" strike="noStrike">
              <a:latin typeface="Arial"/>
            </a:endParaRPr>
          </a:p>
        </p:txBody>
      </p:sp>
      <p:sp>
        <p:nvSpPr>
          <p:cNvPr id="817" name="CustomShape 17"/>
          <p:cNvSpPr/>
          <p:nvPr/>
        </p:nvSpPr>
        <p:spPr>
          <a:xfrm>
            <a:off x="5999040" y="3998520"/>
            <a:ext cx="2274840" cy="127872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en-US" sz="2000" spc="-1" strike="noStrike">
                <a:solidFill>
                  <a:srgbClr val="ffffff"/>
                </a:solidFill>
                <a:latin typeface="Arial"/>
                <a:ea typeface="微软雅黑"/>
              </a:rPr>
              <a:t>Time</a:t>
            </a:r>
            <a:r>
              <a:rPr b="0" lang="zh-CN" sz="2000" spc="-1" strike="noStrike">
                <a:solidFill>
                  <a:srgbClr val="ffffff"/>
                </a:solidFill>
                <a:latin typeface="Arial"/>
                <a:ea typeface="微软雅黑"/>
              </a:rPr>
              <a:t>：</a:t>
            </a:r>
            <a:r>
              <a:rPr b="0" lang="en-US" sz="2000" spc="-1" strike="noStrike">
                <a:solidFill>
                  <a:srgbClr val="ffffff"/>
                </a:solidFill>
                <a:latin typeface="Arial"/>
                <a:ea typeface="微软雅黑"/>
              </a:rPr>
              <a:t>3.5-3.6</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Arial"/>
                <a:ea typeface="微软雅黑"/>
              </a:rPr>
              <a:t>摹客</a:t>
            </a:r>
            <a:r>
              <a:rPr b="0" lang="en-US" sz="2000" spc="-1" strike="noStrike">
                <a:solidFill>
                  <a:srgbClr val="ffffff"/>
                </a:solidFill>
                <a:latin typeface="Arial"/>
                <a:ea typeface="微软雅黑"/>
              </a:rPr>
              <a:t>RP</a:t>
            </a:r>
            <a:endParaRPr b="0" lang="en-US" sz="2000" spc="-1" strike="noStrike">
              <a:latin typeface="Arial"/>
            </a:endParaRPr>
          </a:p>
          <a:p>
            <a:pPr marL="343080" indent="-342360">
              <a:lnSpc>
                <a:spcPct val="130000"/>
              </a:lnSpc>
              <a:buClr>
                <a:srgbClr val="ffffff"/>
              </a:buClr>
              <a:buFont typeface="Arial"/>
              <a:buChar char="•"/>
            </a:pPr>
            <a:r>
              <a:rPr b="0" lang="en-US" sz="2000" spc="-1" strike="noStrike">
                <a:solidFill>
                  <a:srgbClr val="ffffff"/>
                </a:solidFill>
                <a:latin typeface="Arial"/>
                <a:ea typeface="微软雅黑"/>
              </a:rPr>
              <a:t>React</a:t>
            </a:r>
            <a:endParaRPr b="0" lang="en-US" sz="2000" spc="-1" strike="noStrike">
              <a:latin typeface="Arial"/>
            </a:endParaRPr>
          </a:p>
        </p:txBody>
      </p:sp>
      <p:sp>
        <p:nvSpPr>
          <p:cNvPr id="818" name="CustomShape 18"/>
          <p:cNvSpPr/>
          <p:nvPr/>
        </p:nvSpPr>
        <p:spPr>
          <a:xfrm>
            <a:off x="8646120" y="3915000"/>
            <a:ext cx="2879280" cy="286416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en-US" sz="2000" spc="-1" strike="noStrike">
                <a:solidFill>
                  <a:srgbClr val="ffffff"/>
                </a:solidFill>
                <a:latin typeface="Arial"/>
                <a:ea typeface="微软雅黑"/>
              </a:rPr>
              <a:t>Time</a:t>
            </a:r>
            <a:r>
              <a:rPr b="0" lang="zh-CN" sz="2000" spc="-1" strike="noStrike">
                <a:solidFill>
                  <a:srgbClr val="ffffff"/>
                </a:solidFill>
                <a:latin typeface="Arial"/>
                <a:ea typeface="微软雅黑"/>
              </a:rPr>
              <a:t>：</a:t>
            </a:r>
            <a:r>
              <a:rPr b="0" lang="en-US" sz="2000" spc="-1" strike="noStrike">
                <a:solidFill>
                  <a:srgbClr val="ffffff"/>
                </a:solidFill>
                <a:latin typeface="Arial"/>
                <a:ea typeface="微软雅黑"/>
              </a:rPr>
              <a:t>3.7-3.12</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Arial"/>
                <a:ea typeface="微软雅黑"/>
              </a:rPr>
              <a:t>初步确定各页面</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Arial"/>
                <a:ea typeface="微软雅黑"/>
              </a:rPr>
              <a:t>按钮、导航栏、文字</a:t>
            </a:r>
            <a:endParaRPr b="0" lang="en-US" sz="2000" spc="-1" strike="noStrike">
              <a:latin typeface="Arial"/>
            </a:endParaRPr>
          </a:p>
          <a:p>
            <a:pPr>
              <a:lnSpc>
                <a:spcPct val="130000"/>
              </a:lnSpc>
            </a:pPr>
            <a:r>
              <a:rPr b="0" lang="en-US" sz="2000" spc="-1" strike="noStrike">
                <a:solidFill>
                  <a:srgbClr val="ffffff"/>
                </a:solidFill>
                <a:latin typeface="Arial"/>
                <a:ea typeface="微软雅黑"/>
              </a:rPr>
              <a:t>Time</a:t>
            </a:r>
            <a:r>
              <a:rPr b="0" lang="zh-CN" sz="2000" spc="-1" strike="noStrike">
                <a:solidFill>
                  <a:srgbClr val="ffffff"/>
                </a:solidFill>
                <a:latin typeface="Arial"/>
                <a:ea typeface="微软雅黑"/>
              </a:rPr>
              <a:t>：</a:t>
            </a:r>
            <a:r>
              <a:rPr b="0" lang="en-US" sz="2000" spc="-1" strike="noStrike">
                <a:solidFill>
                  <a:srgbClr val="ffffff"/>
                </a:solidFill>
                <a:latin typeface="Arial"/>
                <a:ea typeface="微软雅黑"/>
              </a:rPr>
              <a:t>3.12-3.13</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Arial"/>
                <a:ea typeface="微软雅黑"/>
              </a:rPr>
              <a:t>优化美观度</a:t>
            </a:r>
            <a:endParaRPr b="0" lang="en-US" sz="2000" spc="-1" strike="noStrike">
              <a:latin typeface="Arial"/>
            </a:endParaRPr>
          </a:p>
          <a:p>
            <a:pPr marL="343080" indent="-342360">
              <a:lnSpc>
                <a:spcPct val="130000"/>
              </a:lnSpc>
              <a:buClr>
                <a:srgbClr val="ffffff"/>
              </a:buClr>
              <a:buFont typeface="Arial"/>
              <a:buChar char="•"/>
            </a:pPr>
            <a:r>
              <a:rPr b="0" lang="zh-CN" sz="2000" spc="-1" strike="noStrike">
                <a:solidFill>
                  <a:srgbClr val="ffffff"/>
                </a:solidFill>
                <a:latin typeface="Arial"/>
                <a:ea typeface="微软雅黑"/>
              </a:rPr>
              <a:t>界面演示</a:t>
            </a:r>
            <a:endParaRPr b="0" lang="en-US" sz="2000" spc="-1" strike="noStrike">
              <a:latin typeface="Arial"/>
            </a:endParaRPr>
          </a:p>
          <a:p>
            <a:pPr>
              <a:lnSpc>
                <a:spcPct val="130000"/>
              </a:lnSpc>
            </a:pPr>
            <a:endParaRPr b="0" lang="en-US" sz="2000" spc="-1" strike="noStrike">
              <a:latin typeface="Arial"/>
            </a:endParaRPr>
          </a:p>
        </p:txBody>
      </p:sp>
      <p:sp>
        <p:nvSpPr>
          <p:cNvPr id="819" name="CustomShape 19"/>
          <p:cNvSpPr/>
          <p:nvPr/>
        </p:nvSpPr>
        <p:spPr>
          <a:xfrm>
            <a:off x="1869120" y="2217960"/>
            <a:ext cx="547920" cy="547920"/>
          </a:xfrm>
          <a:custGeom>
            <a:avLst/>
            <a:gdLst/>
            <a:ahLst/>
            <a:rect l="l" t="t" r="r" b="b"/>
            <a:pathLst>
              <a:path w="11200" h="11200">
                <a:moveTo>
                  <a:pt x="0" y="0"/>
                </a:moveTo>
                <a:lnTo>
                  <a:pt x="4800" y="0"/>
                </a:lnTo>
                <a:lnTo>
                  <a:pt x="4800" y="4800"/>
                </a:lnTo>
                <a:lnTo>
                  <a:pt x="0" y="4800"/>
                </a:lnTo>
                <a:lnTo>
                  <a:pt x="0" y="0"/>
                </a:lnTo>
                <a:close/>
                <a:moveTo>
                  <a:pt x="0" y="6400"/>
                </a:moveTo>
                <a:lnTo>
                  <a:pt x="4800" y="6400"/>
                </a:lnTo>
                <a:lnTo>
                  <a:pt x="4800" y="11200"/>
                </a:lnTo>
                <a:lnTo>
                  <a:pt x="0" y="11200"/>
                </a:lnTo>
                <a:lnTo>
                  <a:pt x="0" y="6400"/>
                </a:lnTo>
                <a:close/>
                <a:moveTo>
                  <a:pt x="6400" y="6400"/>
                </a:moveTo>
                <a:lnTo>
                  <a:pt x="11200" y="6400"/>
                </a:lnTo>
                <a:lnTo>
                  <a:pt x="11200" y="11200"/>
                </a:lnTo>
                <a:lnTo>
                  <a:pt x="6400" y="11200"/>
                </a:lnTo>
                <a:lnTo>
                  <a:pt x="6400" y="6400"/>
                </a:lnTo>
                <a:close/>
                <a:moveTo>
                  <a:pt x="8800" y="4800"/>
                </a:moveTo>
                <a:cubicBezTo>
                  <a:pt x="10125" y="4800"/>
                  <a:pt x="11200" y="3725"/>
                  <a:pt x="11200" y="2400"/>
                </a:cubicBezTo>
                <a:cubicBezTo>
                  <a:pt x="11200" y="1075"/>
                  <a:pt x="10125" y="0"/>
                  <a:pt x="8800" y="0"/>
                </a:cubicBezTo>
                <a:cubicBezTo>
                  <a:pt x="7475" y="0"/>
                  <a:pt x="6400" y="1075"/>
                  <a:pt x="6400" y="2400"/>
                </a:cubicBezTo>
                <a:cubicBezTo>
                  <a:pt x="6400" y="3725"/>
                  <a:pt x="7475" y="4800"/>
                  <a:pt x="8800" y="48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820" name="Group 20"/>
          <p:cNvGrpSpPr/>
          <p:nvPr/>
        </p:nvGrpSpPr>
        <p:grpSpPr>
          <a:xfrm>
            <a:off x="6722640" y="2298600"/>
            <a:ext cx="523080" cy="506520"/>
            <a:chOff x="6722640" y="2298600"/>
            <a:chExt cx="523080" cy="506520"/>
          </a:xfrm>
        </p:grpSpPr>
        <p:sp>
          <p:nvSpPr>
            <p:cNvPr id="821" name="CustomShape 21"/>
            <p:cNvSpPr/>
            <p:nvPr/>
          </p:nvSpPr>
          <p:spPr>
            <a:xfrm>
              <a:off x="6990120" y="2298600"/>
              <a:ext cx="173880" cy="165600"/>
            </a:xfrm>
            <a:custGeom>
              <a:avLst/>
              <a:gdLst/>
              <a:ahLst/>
              <a:rect l="l" t="t" r="r" b="b"/>
              <a:pathLst>
                <a:path w="609763" h="580760">
                  <a:moveTo>
                    <a:pt x="69048" y="467002"/>
                  </a:moveTo>
                  <a:cubicBezTo>
                    <a:pt x="77719" y="467002"/>
                    <a:pt x="84749" y="474032"/>
                    <a:pt x="84749" y="482703"/>
                  </a:cubicBezTo>
                  <a:cubicBezTo>
                    <a:pt x="84749" y="491374"/>
                    <a:pt x="77719" y="498404"/>
                    <a:pt x="69048" y="498404"/>
                  </a:cubicBezTo>
                  <a:cubicBezTo>
                    <a:pt x="60377" y="498404"/>
                    <a:pt x="53347" y="491374"/>
                    <a:pt x="53347" y="482703"/>
                  </a:cubicBezTo>
                  <a:cubicBezTo>
                    <a:pt x="53347" y="474032"/>
                    <a:pt x="60377" y="467002"/>
                    <a:pt x="69048" y="467002"/>
                  </a:cubicBezTo>
                  <a:close/>
                  <a:moveTo>
                    <a:pt x="69048" y="327212"/>
                  </a:moveTo>
                  <a:cubicBezTo>
                    <a:pt x="77719" y="327212"/>
                    <a:pt x="84749" y="334242"/>
                    <a:pt x="84749" y="342913"/>
                  </a:cubicBezTo>
                  <a:cubicBezTo>
                    <a:pt x="84749" y="351584"/>
                    <a:pt x="77719" y="358614"/>
                    <a:pt x="69048" y="358614"/>
                  </a:cubicBezTo>
                  <a:cubicBezTo>
                    <a:pt x="60377" y="358614"/>
                    <a:pt x="53347" y="351584"/>
                    <a:pt x="53347" y="342913"/>
                  </a:cubicBezTo>
                  <a:cubicBezTo>
                    <a:pt x="53347" y="334242"/>
                    <a:pt x="60377" y="327212"/>
                    <a:pt x="69048" y="327212"/>
                  </a:cubicBezTo>
                  <a:close/>
                  <a:moveTo>
                    <a:pt x="443351" y="299768"/>
                  </a:moveTo>
                  <a:cubicBezTo>
                    <a:pt x="408273" y="295286"/>
                    <a:pt x="381894" y="303130"/>
                    <a:pt x="370388" y="324702"/>
                  </a:cubicBezTo>
                  <a:cubicBezTo>
                    <a:pt x="358882" y="346274"/>
                    <a:pt x="358040" y="365324"/>
                    <a:pt x="358882" y="368686"/>
                  </a:cubicBezTo>
                  <a:cubicBezTo>
                    <a:pt x="359724" y="372328"/>
                    <a:pt x="363653" y="378772"/>
                    <a:pt x="363653" y="378772"/>
                  </a:cubicBezTo>
                  <a:cubicBezTo>
                    <a:pt x="363653" y="378772"/>
                    <a:pt x="345973" y="405947"/>
                    <a:pt x="347096" y="410429"/>
                  </a:cubicBezTo>
                  <a:cubicBezTo>
                    <a:pt x="348218" y="414912"/>
                    <a:pt x="360285" y="417153"/>
                    <a:pt x="360285" y="417153"/>
                  </a:cubicBezTo>
                  <a:cubicBezTo>
                    <a:pt x="360285" y="417153"/>
                    <a:pt x="361408" y="420234"/>
                    <a:pt x="359163" y="426118"/>
                  </a:cubicBezTo>
                  <a:cubicBezTo>
                    <a:pt x="356918" y="432281"/>
                    <a:pt x="363372" y="439005"/>
                    <a:pt x="365056" y="441526"/>
                  </a:cubicBezTo>
                  <a:cubicBezTo>
                    <a:pt x="367020" y="444048"/>
                    <a:pt x="362530" y="451332"/>
                    <a:pt x="363933" y="455534"/>
                  </a:cubicBezTo>
                  <a:cubicBezTo>
                    <a:pt x="365617" y="459736"/>
                    <a:pt x="372913" y="464779"/>
                    <a:pt x="381332" y="463658"/>
                  </a:cubicBezTo>
                  <a:cubicBezTo>
                    <a:pt x="389470" y="462818"/>
                    <a:pt x="400415" y="460857"/>
                    <a:pt x="404063" y="460016"/>
                  </a:cubicBezTo>
                  <a:cubicBezTo>
                    <a:pt x="412482" y="479907"/>
                    <a:pt x="392277" y="489993"/>
                    <a:pt x="392277" y="489993"/>
                  </a:cubicBezTo>
                  <a:lnTo>
                    <a:pt x="499476" y="489993"/>
                  </a:lnTo>
                  <a:cubicBezTo>
                    <a:pt x="499476" y="489993"/>
                    <a:pt x="468327" y="465059"/>
                    <a:pt x="468888" y="437884"/>
                  </a:cubicBezTo>
                  <a:cubicBezTo>
                    <a:pt x="469169" y="422476"/>
                    <a:pt x="499476" y="403145"/>
                    <a:pt x="499196" y="360842"/>
                  </a:cubicBezTo>
                  <a:cubicBezTo>
                    <a:pt x="499196" y="339550"/>
                    <a:pt x="478429" y="304251"/>
                    <a:pt x="443351" y="299768"/>
                  </a:cubicBezTo>
                  <a:close/>
                  <a:moveTo>
                    <a:pt x="394522" y="208438"/>
                  </a:moveTo>
                  <a:cubicBezTo>
                    <a:pt x="399012" y="206757"/>
                    <a:pt x="403782" y="208998"/>
                    <a:pt x="405466" y="213481"/>
                  </a:cubicBezTo>
                  <a:lnTo>
                    <a:pt x="416972" y="244578"/>
                  </a:lnTo>
                  <a:cubicBezTo>
                    <a:pt x="418656" y="249060"/>
                    <a:pt x="428478" y="252702"/>
                    <a:pt x="431845" y="252702"/>
                  </a:cubicBezTo>
                  <a:cubicBezTo>
                    <a:pt x="434932" y="252983"/>
                    <a:pt x="439141" y="249621"/>
                    <a:pt x="441106" y="245699"/>
                  </a:cubicBezTo>
                  <a:lnTo>
                    <a:pt x="455137" y="215162"/>
                  </a:lnTo>
                  <a:cubicBezTo>
                    <a:pt x="456821" y="211240"/>
                    <a:pt x="461872" y="209279"/>
                    <a:pt x="466082" y="211240"/>
                  </a:cubicBezTo>
                  <a:lnTo>
                    <a:pt x="534555" y="242617"/>
                  </a:lnTo>
                  <a:cubicBezTo>
                    <a:pt x="538764" y="244578"/>
                    <a:pt x="540728" y="249621"/>
                    <a:pt x="538764" y="253823"/>
                  </a:cubicBezTo>
                  <a:lnTo>
                    <a:pt x="524733" y="284080"/>
                  </a:lnTo>
                  <a:cubicBezTo>
                    <a:pt x="522768" y="288282"/>
                    <a:pt x="527258" y="297807"/>
                    <a:pt x="529223" y="300329"/>
                  </a:cubicBezTo>
                  <a:cubicBezTo>
                    <a:pt x="531468" y="302570"/>
                    <a:pt x="536519" y="303410"/>
                    <a:pt x="541009" y="301729"/>
                  </a:cubicBezTo>
                  <a:lnTo>
                    <a:pt x="572439" y="290243"/>
                  </a:lnTo>
                  <a:cubicBezTo>
                    <a:pt x="576649" y="288562"/>
                    <a:pt x="581700" y="290803"/>
                    <a:pt x="583103" y="295286"/>
                  </a:cubicBezTo>
                  <a:lnTo>
                    <a:pt x="609201" y="365885"/>
                  </a:lnTo>
                  <a:cubicBezTo>
                    <a:pt x="610885" y="370087"/>
                    <a:pt x="608640" y="375130"/>
                    <a:pt x="604431" y="376530"/>
                  </a:cubicBezTo>
                  <a:lnTo>
                    <a:pt x="573001" y="388297"/>
                  </a:lnTo>
                  <a:cubicBezTo>
                    <a:pt x="568511" y="389698"/>
                    <a:pt x="565143" y="393620"/>
                    <a:pt x="565143" y="396982"/>
                  </a:cubicBezTo>
                  <a:cubicBezTo>
                    <a:pt x="565143" y="400063"/>
                    <a:pt x="567949" y="410149"/>
                    <a:pt x="572159" y="412110"/>
                  </a:cubicBezTo>
                  <a:lnTo>
                    <a:pt x="602466" y="426118"/>
                  </a:lnTo>
                  <a:cubicBezTo>
                    <a:pt x="606676" y="428079"/>
                    <a:pt x="608360" y="433122"/>
                    <a:pt x="606395" y="437044"/>
                  </a:cubicBezTo>
                  <a:lnTo>
                    <a:pt x="574965" y="505681"/>
                  </a:lnTo>
                  <a:cubicBezTo>
                    <a:pt x="573001" y="509884"/>
                    <a:pt x="567949" y="511565"/>
                    <a:pt x="563740" y="509604"/>
                  </a:cubicBezTo>
                  <a:lnTo>
                    <a:pt x="533432" y="495596"/>
                  </a:lnTo>
                  <a:cubicBezTo>
                    <a:pt x="529223" y="493915"/>
                    <a:pt x="519681" y="498117"/>
                    <a:pt x="517156" y="500358"/>
                  </a:cubicBezTo>
                  <a:cubicBezTo>
                    <a:pt x="514911" y="502320"/>
                    <a:pt x="514069" y="507642"/>
                    <a:pt x="515753" y="511845"/>
                  </a:cubicBezTo>
                  <a:lnTo>
                    <a:pt x="527258" y="543222"/>
                  </a:lnTo>
                  <a:cubicBezTo>
                    <a:pt x="528942" y="547704"/>
                    <a:pt x="526697" y="552467"/>
                    <a:pt x="522488" y="554148"/>
                  </a:cubicBezTo>
                  <a:lnTo>
                    <a:pt x="451489" y="580202"/>
                  </a:lnTo>
                  <a:cubicBezTo>
                    <a:pt x="447280" y="581883"/>
                    <a:pt x="442228" y="579642"/>
                    <a:pt x="440825" y="575160"/>
                  </a:cubicBezTo>
                  <a:lnTo>
                    <a:pt x="429320" y="543782"/>
                  </a:lnTo>
                  <a:cubicBezTo>
                    <a:pt x="427636" y="539580"/>
                    <a:pt x="417814" y="535938"/>
                    <a:pt x="414727" y="535658"/>
                  </a:cubicBezTo>
                  <a:cubicBezTo>
                    <a:pt x="411359" y="535658"/>
                    <a:pt x="407150" y="538740"/>
                    <a:pt x="405186" y="542942"/>
                  </a:cubicBezTo>
                  <a:lnTo>
                    <a:pt x="391154" y="573198"/>
                  </a:lnTo>
                  <a:cubicBezTo>
                    <a:pt x="389470" y="577401"/>
                    <a:pt x="384419" y="579362"/>
                    <a:pt x="380210" y="577401"/>
                  </a:cubicBezTo>
                  <a:lnTo>
                    <a:pt x="311456" y="545743"/>
                  </a:lnTo>
                  <a:cubicBezTo>
                    <a:pt x="307527" y="543782"/>
                    <a:pt x="305563" y="538740"/>
                    <a:pt x="307527" y="534537"/>
                  </a:cubicBezTo>
                  <a:lnTo>
                    <a:pt x="321559" y="504561"/>
                  </a:lnTo>
                  <a:cubicBezTo>
                    <a:pt x="323523" y="500078"/>
                    <a:pt x="319033" y="490833"/>
                    <a:pt x="317069" y="488312"/>
                  </a:cubicBezTo>
                  <a:cubicBezTo>
                    <a:pt x="314824" y="485790"/>
                    <a:pt x="309492" y="485230"/>
                    <a:pt x="305282" y="486631"/>
                  </a:cubicBezTo>
                  <a:lnTo>
                    <a:pt x="273852" y="498397"/>
                  </a:lnTo>
                  <a:cubicBezTo>
                    <a:pt x="269643" y="500078"/>
                    <a:pt x="264591" y="497557"/>
                    <a:pt x="263188" y="493355"/>
                  </a:cubicBezTo>
                  <a:lnTo>
                    <a:pt x="236809" y="422756"/>
                  </a:lnTo>
                  <a:cubicBezTo>
                    <a:pt x="235406" y="418273"/>
                    <a:pt x="237651" y="413511"/>
                    <a:pt x="241861" y="411830"/>
                  </a:cubicBezTo>
                  <a:lnTo>
                    <a:pt x="273291" y="400344"/>
                  </a:lnTo>
                  <a:cubicBezTo>
                    <a:pt x="277500" y="398663"/>
                    <a:pt x="281148" y="388857"/>
                    <a:pt x="281429" y="385776"/>
                  </a:cubicBezTo>
                  <a:cubicBezTo>
                    <a:pt x="281710" y="382694"/>
                    <a:pt x="278342" y="378211"/>
                    <a:pt x="274133" y="376530"/>
                  </a:cubicBezTo>
                  <a:lnTo>
                    <a:pt x="243825" y="362523"/>
                  </a:lnTo>
                  <a:cubicBezTo>
                    <a:pt x="239616" y="360562"/>
                    <a:pt x="237932" y="355519"/>
                    <a:pt x="239896" y="351317"/>
                  </a:cubicBezTo>
                  <a:lnTo>
                    <a:pt x="271327" y="282959"/>
                  </a:lnTo>
                  <a:cubicBezTo>
                    <a:pt x="273291" y="278757"/>
                    <a:pt x="278342" y="277076"/>
                    <a:pt x="282552" y="278757"/>
                  </a:cubicBezTo>
                  <a:lnTo>
                    <a:pt x="312859" y="292764"/>
                  </a:lnTo>
                  <a:cubicBezTo>
                    <a:pt x="317069" y="294726"/>
                    <a:pt x="326610" y="290243"/>
                    <a:pt x="328855" y="288282"/>
                  </a:cubicBezTo>
                  <a:cubicBezTo>
                    <a:pt x="331381" y="286321"/>
                    <a:pt x="331942" y="280998"/>
                    <a:pt x="330539" y="276796"/>
                  </a:cubicBezTo>
                  <a:lnTo>
                    <a:pt x="318752" y="245418"/>
                  </a:lnTo>
                  <a:cubicBezTo>
                    <a:pt x="317349" y="240936"/>
                    <a:pt x="319594" y="236173"/>
                    <a:pt x="323804" y="234492"/>
                  </a:cubicBezTo>
                  <a:close/>
                  <a:moveTo>
                    <a:pt x="69048" y="187422"/>
                  </a:moveTo>
                  <a:cubicBezTo>
                    <a:pt x="77719" y="187422"/>
                    <a:pt x="84749" y="194452"/>
                    <a:pt x="84749" y="203123"/>
                  </a:cubicBezTo>
                  <a:cubicBezTo>
                    <a:pt x="84749" y="211794"/>
                    <a:pt x="77719" y="218824"/>
                    <a:pt x="69048" y="218824"/>
                  </a:cubicBezTo>
                  <a:cubicBezTo>
                    <a:pt x="60377" y="218824"/>
                    <a:pt x="53347" y="211794"/>
                    <a:pt x="53347" y="203123"/>
                  </a:cubicBezTo>
                  <a:cubicBezTo>
                    <a:pt x="53347" y="194452"/>
                    <a:pt x="60377" y="187422"/>
                    <a:pt x="69048" y="187422"/>
                  </a:cubicBezTo>
                  <a:close/>
                  <a:moveTo>
                    <a:pt x="70434" y="0"/>
                  </a:moveTo>
                  <a:lnTo>
                    <a:pt x="409976" y="0"/>
                  </a:lnTo>
                  <a:cubicBezTo>
                    <a:pt x="423165" y="0"/>
                    <a:pt x="435231" y="9806"/>
                    <a:pt x="436635" y="21853"/>
                  </a:cubicBezTo>
                  <a:lnTo>
                    <a:pt x="480130" y="180149"/>
                  </a:lnTo>
                  <a:cubicBezTo>
                    <a:pt x="480130" y="180429"/>
                    <a:pt x="480410" y="180989"/>
                    <a:pt x="480410" y="181270"/>
                  </a:cubicBezTo>
                  <a:lnTo>
                    <a:pt x="480410" y="192196"/>
                  </a:lnTo>
                  <a:lnTo>
                    <a:pt x="475920" y="189955"/>
                  </a:lnTo>
                  <a:cubicBezTo>
                    <a:pt x="470308" y="187433"/>
                    <a:pt x="464415" y="186873"/>
                    <a:pt x="458522" y="187713"/>
                  </a:cubicBezTo>
                  <a:lnTo>
                    <a:pt x="458522" y="181270"/>
                  </a:lnTo>
                  <a:cubicBezTo>
                    <a:pt x="458522" y="169502"/>
                    <a:pt x="448701" y="159697"/>
                    <a:pt x="436635" y="159697"/>
                  </a:cubicBezTo>
                  <a:lnTo>
                    <a:pt x="43775" y="159697"/>
                  </a:lnTo>
                  <a:cubicBezTo>
                    <a:pt x="31709" y="159697"/>
                    <a:pt x="21888" y="169502"/>
                    <a:pt x="21888" y="181270"/>
                  </a:cubicBezTo>
                  <a:lnTo>
                    <a:pt x="21888" y="224977"/>
                  </a:lnTo>
                  <a:cubicBezTo>
                    <a:pt x="21888" y="237024"/>
                    <a:pt x="31709" y="246830"/>
                    <a:pt x="43775" y="246830"/>
                  </a:cubicBezTo>
                  <a:lnTo>
                    <a:pt x="295486" y="246830"/>
                  </a:lnTo>
                  <a:cubicBezTo>
                    <a:pt x="295767" y="249071"/>
                    <a:pt x="296328" y="251312"/>
                    <a:pt x="296889" y="253274"/>
                  </a:cubicBezTo>
                  <a:lnTo>
                    <a:pt x="299976" y="261118"/>
                  </a:lnTo>
                  <a:lnTo>
                    <a:pt x="292119" y="257756"/>
                  </a:lnTo>
                  <a:cubicBezTo>
                    <a:pt x="276685" y="250752"/>
                    <a:pt x="257323" y="258037"/>
                    <a:pt x="250307" y="273166"/>
                  </a:cubicBezTo>
                  <a:lnTo>
                    <a:pt x="238241" y="299222"/>
                  </a:lnTo>
                  <a:lnTo>
                    <a:pt x="43775" y="299222"/>
                  </a:lnTo>
                  <a:cubicBezTo>
                    <a:pt x="31709" y="299222"/>
                    <a:pt x="21888" y="309027"/>
                    <a:pt x="21888" y="321075"/>
                  </a:cubicBezTo>
                  <a:lnTo>
                    <a:pt x="21888" y="364781"/>
                  </a:lnTo>
                  <a:cubicBezTo>
                    <a:pt x="21888" y="376829"/>
                    <a:pt x="31709" y="386634"/>
                    <a:pt x="43775" y="386634"/>
                  </a:cubicBezTo>
                  <a:lnTo>
                    <a:pt x="240486" y="386634"/>
                  </a:lnTo>
                  <a:lnTo>
                    <a:pt x="241889" y="387195"/>
                  </a:lnTo>
                  <a:lnTo>
                    <a:pt x="233751" y="389997"/>
                  </a:lnTo>
                  <a:cubicBezTo>
                    <a:pt x="217756" y="396160"/>
                    <a:pt x="209337" y="414091"/>
                    <a:pt x="214950" y="430621"/>
                  </a:cubicBezTo>
                  <a:lnTo>
                    <a:pt x="218317" y="439026"/>
                  </a:lnTo>
                  <a:lnTo>
                    <a:pt x="43775" y="439026"/>
                  </a:lnTo>
                  <a:cubicBezTo>
                    <a:pt x="31709" y="439026"/>
                    <a:pt x="21888" y="448832"/>
                    <a:pt x="21888" y="460879"/>
                  </a:cubicBezTo>
                  <a:lnTo>
                    <a:pt x="21888" y="504586"/>
                  </a:lnTo>
                  <a:cubicBezTo>
                    <a:pt x="21888" y="516633"/>
                    <a:pt x="31709" y="526439"/>
                    <a:pt x="43775" y="526439"/>
                  </a:cubicBezTo>
                  <a:lnTo>
                    <a:pt x="285945" y="526439"/>
                  </a:lnTo>
                  <a:cubicBezTo>
                    <a:pt x="283139" y="533163"/>
                    <a:pt x="282858" y="540728"/>
                    <a:pt x="285103" y="548012"/>
                  </a:cubicBezTo>
                  <a:lnTo>
                    <a:pt x="43775" y="548012"/>
                  </a:lnTo>
                  <a:cubicBezTo>
                    <a:pt x="19643" y="548012"/>
                    <a:pt x="0" y="528681"/>
                    <a:pt x="0" y="504586"/>
                  </a:cubicBezTo>
                  <a:lnTo>
                    <a:pt x="0" y="460879"/>
                  </a:lnTo>
                  <a:cubicBezTo>
                    <a:pt x="0" y="460319"/>
                    <a:pt x="280" y="460039"/>
                    <a:pt x="280" y="459479"/>
                  </a:cubicBezTo>
                  <a:lnTo>
                    <a:pt x="11505" y="394199"/>
                  </a:lnTo>
                  <a:cubicBezTo>
                    <a:pt x="4490" y="386354"/>
                    <a:pt x="0" y="375988"/>
                    <a:pt x="0" y="364781"/>
                  </a:cubicBezTo>
                  <a:lnTo>
                    <a:pt x="0" y="321075"/>
                  </a:lnTo>
                  <a:cubicBezTo>
                    <a:pt x="0" y="320795"/>
                    <a:pt x="280" y="320234"/>
                    <a:pt x="280" y="319954"/>
                  </a:cubicBezTo>
                  <a:lnTo>
                    <a:pt x="11505" y="254394"/>
                  </a:lnTo>
                  <a:cubicBezTo>
                    <a:pt x="4490" y="246550"/>
                    <a:pt x="0" y="236183"/>
                    <a:pt x="0" y="224977"/>
                  </a:cubicBezTo>
                  <a:lnTo>
                    <a:pt x="0" y="181270"/>
                  </a:lnTo>
                  <a:cubicBezTo>
                    <a:pt x="0" y="180989"/>
                    <a:pt x="280" y="180429"/>
                    <a:pt x="280" y="180149"/>
                  </a:cubicBezTo>
                  <a:lnTo>
                    <a:pt x="43775" y="21853"/>
                  </a:lnTo>
                  <a:cubicBezTo>
                    <a:pt x="45178" y="9806"/>
                    <a:pt x="56964" y="0"/>
                    <a:pt x="70434" y="0"/>
                  </a:cubicBezTo>
                  <a:close/>
                </a:path>
              </a:pathLst>
            </a:custGeom>
            <a:solidFill>
              <a:schemeClr val="accent1"/>
            </a:solidFill>
            <a:ln>
              <a:noFill/>
            </a:ln>
          </p:spPr>
          <p:style>
            <a:lnRef idx="0"/>
            <a:fillRef idx="0"/>
            <a:effectRef idx="0"/>
            <a:fontRef idx="minor"/>
          </p:style>
        </p:sp>
        <p:sp>
          <p:nvSpPr>
            <p:cNvPr id="822" name="CustomShape 22"/>
            <p:cNvSpPr/>
            <p:nvPr/>
          </p:nvSpPr>
          <p:spPr>
            <a:xfrm>
              <a:off x="6722640" y="2306880"/>
              <a:ext cx="523080" cy="498240"/>
            </a:xfrm>
            <a:custGeom>
              <a:avLst/>
              <a:gdLst/>
              <a:ahLst/>
              <a:rect l="l" t="t" r="r" b="b"/>
              <a:pathLst>
                <a:path w="609763" h="580760">
                  <a:moveTo>
                    <a:pt x="69048" y="467002"/>
                  </a:moveTo>
                  <a:cubicBezTo>
                    <a:pt x="77719" y="467002"/>
                    <a:pt x="84749" y="474032"/>
                    <a:pt x="84749" y="482703"/>
                  </a:cubicBezTo>
                  <a:cubicBezTo>
                    <a:pt x="84749" y="491374"/>
                    <a:pt x="77719" y="498404"/>
                    <a:pt x="69048" y="498404"/>
                  </a:cubicBezTo>
                  <a:cubicBezTo>
                    <a:pt x="60377" y="498404"/>
                    <a:pt x="53347" y="491374"/>
                    <a:pt x="53347" y="482703"/>
                  </a:cubicBezTo>
                  <a:cubicBezTo>
                    <a:pt x="53347" y="474032"/>
                    <a:pt x="60377" y="467002"/>
                    <a:pt x="69048" y="467002"/>
                  </a:cubicBezTo>
                  <a:close/>
                  <a:moveTo>
                    <a:pt x="69048" y="327212"/>
                  </a:moveTo>
                  <a:cubicBezTo>
                    <a:pt x="77719" y="327212"/>
                    <a:pt x="84749" y="334242"/>
                    <a:pt x="84749" y="342913"/>
                  </a:cubicBezTo>
                  <a:cubicBezTo>
                    <a:pt x="84749" y="351584"/>
                    <a:pt x="77719" y="358614"/>
                    <a:pt x="69048" y="358614"/>
                  </a:cubicBezTo>
                  <a:cubicBezTo>
                    <a:pt x="60377" y="358614"/>
                    <a:pt x="53347" y="351584"/>
                    <a:pt x="53347" y="342913"/>
                  </a:cubicBezTo>
                  <a:cubicBezTo>
                    <a:pt x="53347" y="334242"/>
                    <a:pt x="60377" y="327212"/>
                    <a:pt x="69048" y="327212"/>
                  </a:cubicBezTo>
                  <a:close/>
                  <a:moveTo>
                    <a:pt x="443351" y="299768"/>
                  </a:moveTo>
                  <a:cubicBezTo>
                    <a:pt x="408273" y="295286"/>
                    <a:pt x="381894" y="303130"/>
                    <a:pt x="370388" y="324702"/>
                  </a:cubicBezTo>
                  <a:cubicBezTo>
                    <a:pt x="358882" y="346274"/>
                    <a:pt x="358040" y="365324"/>
                    <a:pt x="358882" y="368686"/>
                  </a:cubicBezTo>
                  <a:cubicBezTo>
                    <a:pt x="359724" y="372328"/>
                    <a:pt x="363653" y="378772"/>
                    <a:pt x="363653" y="378772"/>
                  </a:cubicBezTo>
                  <a:cubicBezTo>
                    <a:pt x="363653" y="378772"/>
                    <a:pt x="345973" y="405947"/>
                    <a:pt x="347096" y="410429"/>
                  </a:cubicBezTo>
                  <a:cubicBezTo>
                    <a:pt x="348218" y="414912"/>
                    <a:pt x="360285" y="417153"/>
                    <a:pt x="360285" y="417153"/>
                  </a:cubicBezTo>
                  <a:cubicBezTo>
                    <a:pt x="360285" y="417153"/>
                    <a:pt x="361408" y="420234"/>
                    <a:pt x="359163" y="426118"/>
                  </a:cubicBezTo>
                  <a:cubicBezTo>
                    <a:pt x="356918" y="432281"/>
                    <a:pt x="363372" y="439005"/>
                    <a:pt x="365056" y="441526"/>
                  </a:cubicBezTo>
                  <a:cubicBezTo>
                    <a:pt x="367020" y="444048"/>
                    <a:pt x="362530" y="451332"/>
                    <a:pt x="363933" y="455534"/>
                  </a:cubicBezTo>
                  <a:cubicBezTo>
                    <a:pt x="365617" y="459736"/>
                    <a:pt x="372913" y="464779"/>
                    <a:pt x="381332" y="463658"/>
                  </a:cubicBezTo>
                  <a:cubicBezTo>
                    <a:pt x="389470" y="462818"/>
                    <a:pt x="400415" y="460857"/>
                    <a:pt x="404063" y="460016"/>
                  </a:cubicBezTo>
                  <a:cubicBezTo>
                    <a:pt x="412482" y="479907"/>
                    <a:pt x="392277" y="489993"/>
                    <a:pt x="392277" y="489993"/>
                  </a:cubicBezTo>
                  <a:lnTo>
                    <a:pt x="499476" y="489993"/>
                  </a:lnTo>
                  <a:cubicBezTo>
                    <a:pt x="499476" y="489993"/>
                    <a:pt x="468327" y="465059"/>
                    <a:pt x="468888" y="437884"/>
                  </a:cubicBezTo>
                  <a:cubicBezTo>
                    <a:pt x="469169" y="422476"/>
                    <a:pt x="499476" y="403145"/>
                    <a:pt x="499196" y="360842"/>
                  </a:cubicBezTo>
                  <a:cubicBezTo>
                    <a:pt x="499196" y="339550"/>
                    <a:pt x="478429" y="304251"/>
                    <a:pt x="443351" y="299768"/>
                  </a:cubicBezTo>
                  <a:close/>
                  <a:moveTo>
                    <a:pt x="394522" y="208438"/>
                  </a:moveTo>
                  <a:cubicBezTo>
                    <a:pt x="399012" y="206757"/>
                    <a:pt x="403782" y="208998"/>
                    <a:pt x="405466" y="213481"/>
                  </a:cubicBezTo>
                  <a:lnTo>
                    <a:pt x="416972" y="244578"/>
                  </a:lnTo>
                  <a:cubicBezTo>
                    <a:pt x="418656" y="249060"/>
                    <a:pt x="428478" y="252702"/>
                    <a:pt x="431845" y="252702"/>
                  </a:cubicBezTo>
                  <a:cubicBezTo>
                    <a:pt x="434932" y="252983"/>
                    <a:pt x="439141" y="249621"/>
                    <a:pt x="441106" y="245699"/>
                  </a:cubicBezTo>
                  <a:lnTo>
                    <a:pt x="455137" y="215162"/>
                  </a:lnTo>
                  <a:cubicBezTo>
                    <a:pt x="456821" y="211240"/>
                    <a:pt x="461872" y="209279"/>
                    <a:pt x="466082" y="211240"/>
                  </a:cubicBezTo>
                  <a:lnTo>
                    <a:pt x="534555" y="242617"/>
                  </a:lnTo>
                  <a:cubicBezTo>
                    <a:pt x="538764" y="244578"/>
                    <a:pt x="540728" y="249621"/>
                    <a:pt x="538764" y="253823"/>
                  </a:cubicBezTo>
                  <a:lnTo>
                    <a:pt x="524733" y="284080"/>
                  </a:lnTo>
                  <a:cubicBezTo>
                    <a:pt x="522768" y="288282"/>
                    <a:pt x="527258" y="297807"/>
                    <a:pt x="529223" y="300329"/>
                  </a:cubicBezTo>
                  <a:cubicBezTo>
                    <a:pt x="531468" y="302570"/>
                    <a:pt x="536519" y="303410"/>
                    <a:pt x="541009" y="301729"/>
                  </a:cubicBezTo>
                  <a:lnTo>
                    <a:pt x="572439" y="290243"/>
                  </a:lnTo>
                  <a:cubicBezTo>
                    <a:pt x="576649" y="288562"/>
                    <a:pt x="581700" y="290803"/>
                    <a:pt x="583103" y="295286"/>
                  </a:cubicBezTo>
                  <a:lnTo>
                    <a:pt x="609201" y="365885"/>
                  </a:lnTo>
                  <a:cubicBezTo>
                    <a:pt x="610885" y="370087"/>
                    <a:pt x="608640" y="375130"/>
                    <a:pt x="604431" y="376530"/>
                  </a:cubicBezTo>
                  <a:lnTo>
                    <a:pt x="573001" y="388297"/>
                  </a:lnTo>
                  <a:cubicBezTo>
                    <a:pt x="568511" y="389698"/>
                    <a:pt x="565143" y="393620"/>
                    <a:pt x="565143" y="396982"/>
                  </a:cubicBezTo>
                  <a:cubicBezTo>
                    <a:pt x="565143" y="400063"/>
                    <a:pt x="567949" y="410149"/>
                    <a:pt x="572159" y="412110"/>
                  </a:cubicBezTo>
                  <a:lnTo>
                    <a:pt x="602466" y="426118"/>
                  </a:lnTo>
                  <a:cubicBezTo>
                    <a:pt x="606676" y="428079"/>
                    <a:pt x="608360" y="433122"/>
                    <a:pt x="606395" y="437044"/>
                  </a:cubicBezTo>
                  <a:lnTo>
                    <a:pt x="574965" y="505681"/>
                  </a:lnTo>
                  <a:cubicBezTo>
                    <a:pt x="573001" y="509884"/>
                    <a:pt x="567949" y="511565"/>
                    <a:pt x="563740" y="509604"/>
                  </a:cubicBezTo>
                  <a:lnTo>
                    <a:pt x="533432" y="495596"/>
                  </a:lnTo>
                  <a:cubicBezTo>
                    <a:pt x="529223" y="493915"/>
                    <a:pt x="519681" y="498117"/>
                    <a:pt x="517156" y="500358"/>
                  </a:cubicBezTo>
                  <a:cubicBezTo>
                    <a:pt x="514911" y="502320"/>
                    <a:pt x="514069" y="507642"/>
                    <a:pt x="515753" y="511845"/>
                  </a:cubicBezTo>
                  <a:lnTo>
                    <a:pt x="527258" y="543222"/>
                  </a:lnTo>
                  <a:cubicBezTo>
                    <a:pt x="528942" y="547704"/>
                    <a:pt x="526697" y="552467"/>
                    <a:pt x="522488" y="554148"/>
                  </a:cubicBezTo>
                  <a:lnTo>
                    <a:pt x="451489" y="580202"/>
                  </a:lnTo>
                  <a:cubicBezTo>
                    <a:pt x="447280" y="581883"/>
                    <a:pt x="442228" y="579642"/>
                    <a:pt x="440825" y="575160"/>
                  </a:cubicBezTo>
                  <a:lnTo>
                    <a:pt x="429320" y="543782"/>
                  </a:lnTo>
                  <a:cubicBezTo>
                    <a:pt x="427636" y="539580"/>
                    <a:pt x="417814" y="535938"/>
                    <a:pt x="414727" y="535658"/>
                  </a:cubicBezTo>
                  <a:cubicBezTo>
                    <a:pt x="411359" y="535658"/>
                    <a:pt x="407150" y="538740"/>
                    <a:pt x="405186" y="542942"/>
                  </a:cubicBezTo>
                  <a:lnTo>
                    <a:pt x="391154" y="573198"/>
                  </a:lnTo>
                  <a:cubicBezTo>
                    <a:pt x="389470" y="577401"/>
                    <a:pt x="384419" y="579362"/>
                    <a:pt x="380210" y="577401"/>
                  </a:cubicBezTo>
                  <a:lnTo>
                    <a:pt x="311456" y="545743"/>
                  </a:lnTo>
                  <a:cubicBezTo>
                    <a:pt x="307527" y="543782"/>
                    <a:pt x="305563" y="538740"/>
                    <a:pt x="307527" y="534537"/>
                  </a:cubicBezTo>
                  <a:lnTo>
                    <a:pt x="321559" y="504561"/>
                  </a:lnTo>
                  <a:cubicBezTo>
                    <a:pt x="323523" y="500078"/>
                    <a:pt x="319033" y="490833"/>
                    <a:pt x="317069" y="488312"/>
                  </a:cubicBezTo>
                  <a:cubicBezTo>
                    <a:pt x="314824" y="485790"/>
                    <a:pt x="309492" y="485230"/>
                    <a:pt x="305282" y="486631"/>
                  </a:cubicBezTo>
                  <a:lnTo>
                    <a:pt x="273852" y="498397"/>
                  </a:lnTo>
                  <a:cubicBezTo>
                    <a:pt x="269643" y="500078"/>
                    <a:pt x="264591" y="497557"/>
                    <a:pt x="263188" y="493355"/>
                  </a:cubicBezTo>
                  <a:lnTo>
                    <a:pt x="236809" y="422756"/>
                  </a:lnTo>
                  <a:cubicBezTo>
                    <a:pt x="235406" y="418273"/>
                    <a:pt x="237651" y="413511"/>
                    <a:pt x="241861" y="411830"/>
                  </a:cubicBezTo>
                  <a:lnTo>
                    <a:pt x="273291" y="400344"/>
                  </a:lnTo>
                  <a:cubicBezTo>
                    <a:pt x="277500" y="398663"/>
                    <a:pt x="281148" y="388857"/>
                    <a:pt x="281429" y="385776"/>
                  </a:cubicBezTo>
                  <a:cubicBezTo>
                    <a:pt x="281710" y="382694"/>
                    <a:pt x="278342" y="378211"/>
                    <a:pt x="274133" y="376530"/>
                  </a:cubicBezTo>
                  <a:lnTo>
                    <a:pt x="243825" y="362523"/>
                  </a:lnTo>
                  <a:cubicBezTo>
                    <a:pt x="239616" y="360562"/>
                    <a:pt x="237932" y="355519"/>
                    <a:pt x="239896" y="351317"/>
                  </a:cubicBezTo>
                  <a:lnTo>
                    <a:pt x="271327" y="282959"/>
                  </a:lnTo>
                  <a:cubicBezTo>
                    <a:pt x="273291" y="278757"/>
                    <a:pt x="278342" y="277076"/>
                    <a:pt x="282552" y="278757"/>
                  </a:cubicBezTo>
                  <a:lnTo>
                    <a:pt x="312859" y="292764"/>
                  </a:lnTo>
                  <a:cubicBezTo>
                    <a:pt x="317069" y="294726"/>
                    <a:pt x="326610" y="290243"/>
                    <a:pt x="328855" y="288282"/>
                  </a:cubicBezTo>
                  <a:cubicBezTo>
                    <a:pt x="331381" y="286321"/>
                    <a:pt x="331942" y="280998"/>
                    <a:pt x="330539" y="276796"/>
                  </a:cubicBezTo>
                  <a:lnTo>
                    <a:pt x="318752" y="245418"/>
                  </a:lnTo>
                  <a:cubicBezTo>
                    <a:pt x="317349" y="240936"/>
                    <a:pt x="319594" y="236173"/>
                    <a:pt x="323804" y="234492"/>
                  </a:cubicBezTo>
                  <a:close/>
                  <a:moveTo>
                    <a:pt x="69048" y="187422"/>
                  </a:moveTo>
                  <a:cubicBezTo>
                    <a:pt x="77719" y="187422"/>
                    <a:pt x="84749" y="194452"/>
                    <a:pt x="84749" y="203123"/>
                  </a:cubicBezTo>
                  <a:cubicBezTo>
                    <a:pt x="84749" y="211794"/>
                    <a:pt x="77719" y="218824"/>
                    <a:pt x="69048" y="218824"/>
                  </a:cubicBezTo>
                  <a:cubicBezTo>
                    <a:pt x="60377" y="218824"/>
                    <a:pt x="53347" y="211794"/>
                    <a:pt x="53347" y="203123"/>
                  </a:cubicBezTo>
                  <a:cubicBezTo>
                    <a:pt x="53347" y="194452"/>
                    <a:pt x="60377" y="187422"/>
                    <a:pt x="69048" y="187422"/>
                  </a:cubicBezTo>
                  <a:close/>
                  <a:moveTo>
                    <a:pt x="70434" y="0"/>
                  </a:moveTo>
                  <a:lnTo>
                    <a:pt x="409976" y="0"/>
                  </a:lnTo>
                  <a:cubicBezTo>
                    <a:pt x="423165" y="0"/>
                    <a:pt x="435231" y="9806"/>
                    <a:pt x="436635" y="21853"/>
                  </a:cubicBezTo>
                  <a:lnTo>
                    <a:pt x="480130" y="180149"/>
                  </a:lnTo>
                  <a:cubicBezTo>
                    <a:pt x="480130" y="180429"/>
                    <a:pt x="480410" y="180989"/>
                    <a:pt x="480410" y="181270"/>
                  </a:cubicBezTo>
                  <a:lnTo>
                    <a:pt x="480410" y="192196"/>
                  </a:lnTo>
                  <a:lnTo>
                    <a:pt x="475920" y="189955"/>
                  </a:lnTo>
                  <a:cubicBezTo>
                    <a:pt x="470308" y="187433"/>
                    <a:pt x="464415" y="186873"/>
                    <a:pt x="458522" y="187713"/>
                  </a:cubicBezTo>
                  <a:lnTo>
                    <a:pt x="458522" y="181270"/>
                  </a:lnTo>
                  <a:cubicBezTo>
                    <a:pt x="458522" y="169502"/>
                    <a:pt x="448701" y="159697"/>
                    <a:pt x="436635" y="159697"/>
                  </a:cubicBezTo>
                  <a:lnTo>
                    <a:pt x="43775" y="159697"/>
                  </a:lnTo>
                  <a:cubicBezTo>
                    <a:pt x="31709" y="159697"/>
                    <a:pt x="21888" y="169502"/>
                    <a:pt x="21888" y="181270"/>
                  </a:cubicBezTo>
                  <a:lnTo>
                    <a:pt x="21888" y="224977"/>
                  </a:lnTo>
                  <a:cubicBezTo>
                    <a:pt x="21888" y="237024"/>
                    <a:pt x="31709" y="246830"/>
                    <a:pt x="43775" y="246830"/>
                  </a:cubicBezTo>
                  <a:lnTo>
                    <a:pt x="295486" y="246830"/>
                  </a:lnTo>
                  <a:cubicBezTo>
                    <a:pt x="295767" y="249071"/>
                    <a:pt x="296328" y="251312"/>
                    <a:pt x="296889" y="253274"/>
                  </a:cubicBezTo>
                  <a:lnTo>
                    <a:pt x="299976" y="261118"/>
                  </a:lnTo>
                  <a:lnTo>
                    <a:pt x="292119" y="257756"/>
                  </a:lnTo>
                  <a:cubicBezTo>
                    <a:pt x="276685" y="250752"/>
                    <a:pt x="257323" y="258037"/>
                    <a:pt x="250307" y="273166"/>
                  </a:cubicBezTo>
                  <a:lnTo>
                    <a:pt x="238241" y="299222"/>
                  </a:lnTo>
                  <a:lnTo>
                    <a:pt x="43775" y="299222"/>
                  </a:lnTo>
                  <a:cubicBezTo>
                    <a:pt x="31709" y="299222"/>
                    <a:pt x="21888" y="309027"/>
                    <a:pt x="21888" y="321075"/>
                  </a:cubicBezTo>
                  <a:lnTo>
                    <a:pt x="21888" y="364781"/>
                  </a:lnTo>
                  <a:cubicBezTo>
                    <a:pt x="21888" y="376829"/>
                    <a:pt x="31709" y="386634"/>
                    <a:pt x="43775" y="386634"/>
                  </a:cubicBezTo>
                  <a:lnTo>
                    <a:pt x="240486" y="386634"/>
                  </a:lnTo>
                  <a:lnTo>
                    <a:pt x="241889" y="387195"/>
                  </a:lnTo>
                  <a:lnTo>
                    <a:pt x="233751" y="389997"/>
                  </a:lnTo>
                  <a:cubicBezTo>
                    <a:pt x="217756" y="396160"/>
                    <a:pt x="209337" y="414091"/>
                    <a:pt x="214950" y="430621"/>
                  </a:cubicBezTo>
                  <a:lnTo>
                    <a:pt x="218317" y="439026"/>
                  </a:lnTo>
                  <a:lnTo>
                    <a:pt x="43775" y="439026"/>
                  </a:lnTo>
                  <a:cubicBezTo>
                    <a:pt x="31709" y="439026"/>
                    <a:pt x="21888" y="448832"/>
                    <a:pt x="21888" y="460879"/>
                  </a:cubicBezTo>
                  <a:lnTo>
                    <a:pt x="21888" y="504586"/>
                  </a:lnTo>
                  <a:cubicBezTo>
                    <a:pt x="21888" y="516633"/>
                    <a:pt x="31709" y="526439"/>
                    <a:pt x="43775" y="526439"/>
                  </a:cubicBezTo>
                  <a:lnTo>
                    <a:pt x="285945" y="526439"/>
                  </a:lnTo>
                  <a:cubicBezTo>
                    <a:pt x="283139" y="533163"/>
                    <a:pt x="282858" y="540728"/>
                    <a:pt x="285103" y="548012"/>
                  </a:cubicBezTo>
                  <a:lnTo>
                    <a:pt x="43775" y="548012"/>
                  </a:lnTo>
                  <a:cubicBezTo>
                    <a:pt x="19643" y="548012"/>
                    <a:pt x="0" y="528681"/>
                    <a:pt x="0" y="504586"/>
                  </a:cubicBezTo>
                  <a:lnTo>
                    <a:pt x="0" y="460879"/>
                  </a:lnTo>
                  <a:cubicBezTo>
                    <a:pt x="0" y="460319"/>
                    <a:pt x="280" y="460039"/>
                    <a:pt x="280" y="459479"/>
                  </a:cubicBezTo>
                  <a:lnTo>
                    <a:pt x="11505" y="394199"/>
                  </a:lnTo>
                  <a:cubicBezTo>
                    <a:pt x="4490" y="386354"/>
                    <a:pt x="0" y="375988"/>
                    <a:pt x="0" y="364781"/>
                  </a:cubicBezTo>
                  <a:lnTo>
                    <a:pt x="0" y="321075"/>
                  </a:lnTo>
                  <a:cubicBezTo>
                    <a:pt x="0" y="320795"/>
                    <a:pt x="280" y="320234"/>
                    <a:pt x="280" y="319954"/>
                  </a:cubicBezTo>
                  <a:lnTo>
                    <a:pt x="11505" y="254394"/>
                  </a:lnTo>
                  <a:cubicBezTo>
                    <a:pt x="4490" y="246550"/>
                    <a:pt x="0" y="236183"/>
                    <a:pt x="0" y="224977"/>
                  </a:cubicBezTo>
                  <a:lnTo>
                    <a:pt x="0" y="181270"/>
                  </a:lnTo>
                  <a:cubicBezTo>
                    <a:pt x="0" y="180989"/>
                    <a:pt x="280" y="180429"/>
                    <a:pt x="280" y="180149"/>
                  </a:cubicBezTo>
                  <a:lnTo>
                    <a:pt x="43775" y="21853"/>
                  </a:lnTo>
                  <a:cubicBezTo>
                    <a:pt x="45178" y="9806"/>
                    <a:pt x="56964" y="0"/>
                    <a:pt x="70434" y="0"/>
                  </a:cubicBezTo>
                  <a:close/>
                </a:path>
              </a:pathLst>
            </a:custGeom>
            <a:solidFill>
              <a:schemeClr val="accent1"/>
            </a:solidFill>
            <a:ln>
              <a:noFill/>
            </a:ln>
          </p:spPr>
          <p:style>
            <a:lnRef idx="0"/>
            <a:fillRef idx="0"/>
            <a:effectRef idx="0"/>
            <a:fontRef idx="minor"/>
          </p:style>
        </p:sp>
      </p:grpSp>
      <p:sp>
        <p:nvSpPr>
          <p:cNvPr id="823" name="CustomShape 23"/>
          <p:cNvSpPr/>
          <p:nvPr/>
        </p:nvSpPr>
        <p:spPr>
          <a:xfrm>
            <a:off x="9108720" y="2302920"/>
            <a:ext cx="609120" cy="608760"/>
          </a:xfrm>
          <a:custGeom>
            <a:avLst/>
            <a:gdLst/>
            <a:ahLst/>
            <a:rect l="l" t="t" r="r" b="b"/>
            <a:pathLst>
              <a:path w="10375" h="10375">
                <a:moveTo>
                  <a:pt x="6176" y="2754"/>
                </a:moveTo>
                <a:lnTo>
                  <a:pt x="2741" y="6188"/>
                </a:lnTo>
                <a:cubicBezTo>
                  <a:pt x="2641" y="6288"/>
                  <a:pt x="2641" y="6449"/>
                  <a:pt x="2741" y="6549"/>
                </a:cubicBezTo>
                <a:lnTo>
                  <a:pt x="3826" y="7634"/>
                </a:lnTo>
                <a:cubicBezTo>
                  <a:pt x="3926" y="7734"/>
                  <a:pt x="4088" y="7734"/>
                  <a:pt x="4188" y="7634"/>
                </a:cubicBezTo>
                <a:lnTo>
                  <a:pt x="7623" y="4199"/>
                </a:lnTo>
                <a:cubicBezTo>
                  <a:pt x="7723" y="4099"/>
                  <a:pt x="7723" y="3938"/>
                  <a:pt x="7623" y="3838"/>
                </a:cubicBezTo>
                <a:lnTo>
                  <a:pt x="6538" y="2754"/>
                </a:lnTo>
                <a:cubicBezTo>
                  <a:pt x="6438" y="2654"/>
                  <a:pt x="6276" y="2654"/>
                  <a:pt x="6176" y="2754"/>
                </a:cubicBezTo>
                <a:close/>
                <a:moveTo>
                  <a:pt x="7441" y="1850"/>
                </a:moveTo>
                <a:lnTo>
                  <a:pt x="8526" y="2935"/>
                </a:lnTo>
                <a:cubicBezTo>
                  <a:pt x="8626" y="3035"/>
                  <a:pt x="8626" y="3196"/>
                  <a:pt x="8526" y="3296"/>
                </a:cubicBezTo>
                <a:lnTo>
                  <a:pt x="8165" y="3658"/>
                </a:lnTo>
                <a:cubicBezTo>
                  <a:pt x="8065" y="3758"/>
                  <a:pt x="7904" y="3758"/>
                  <a:pt x="7804" y="3658"/>
                </a:cubicBezTo>
                <a:lnTo>
                  <a:pt x="6719" y="2573"/>
                </a:lnTo>
                <a:cubicBezTo>
                  <a:pt x="6619" y="2473"/>
                  <a:pt x="6619" y="2311"/>
                  <a:pt x="6719" y="2211"/>
                </a:cubicBezTo>
                <a:lnTo>
                  <a:pt x="7080" y="1850"/>
                </a:lnTo>
                <a:cubicBezTo>
                  <a:pt x="7180" y="1750"/>
                  <a:pt x="7341" y="1750"/>
                  <a:pt x="7441" y="1850"/>
                </a:cubicBezTo>
                <a:close/>
                <a:moveTo>
                  <a:pt x="2583" y="6639"/>
                </a:moveTo>
                <a:lnTo>
                  <a:pt x="3738" y="7794"/>
                </a:lnTo>
                <a:cubicBezTo>
                  <a:pt x="3805" y="7862"/>
                  <a:pt x="3778" y="7975"/>
                  <a:pt x="3688" y="8005"/>
                </a:cubicBezTo>
                <a:lnTo>
                  <a:pt x="1943" y="8595"/>
                </a:lnTo>
                <a:cubicBezTo>
                  <a:pt x="1843" y="8629"/>
                  <a:pt x="1746" y="8534"/>
                  <a:pt x="1780" y="8433"/>
                </a:cubicBezTo>
                <a:lnTo>
                  <a:pt x="2370" y="6688"/>
                </a:lnTo>
                <a:cubicBezTo>
                  <a:pt x="2401" y="6599"/>
                  <a:pt x="2515" y="6572"/>
                  <a:pt x="2583" y="6639"/>
                </a:cubicBezTo>
                <a:close/>
                <a:moveTo>
                  <a:pt x="10375" y="10375"/>
                </a:moveTo>
                <a:lnTo>
                  <a:pt x="0" y="10375"/>
                </a:lnTo>
                <a:lnTo>
                  <a:pt x="0" y="0"/>
                </a:lnTo>
                <a:lnTo>
                  <a:pt x="10375" y="0"/>
                </a:lnTo>
                <a:lnTo>
                  <a:pt x="10375" y="10375"/>
                </a:lnTo>
                <a:close/>
                <a:moveTo>
                  <a:pt x="9565" y="812"/>
                </a:moveTo>
                <a:lnTo>
                  <a:pt x="810" y="812"/>
                </a:lnTo>
                <a:lnTo>
                  <a:pt x="810" y="9565"/>
                </a:lnTo>
                <a:lnTo>
                  <a:pt x="9564" y="9565"/>
                </a:lnTo>
                <a:lnTo>
                  <a:pt x="9564" y="812"/>
                </a:lnTo>
                <a:lnTo>
                  <a:pt x="9565" y="8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24" name="CustomShape 24"/>
          <p:cNvSpPr/>
          <p:nvPr/>
        </p:nvSpPr>
        <p:spPr>
          <a:xfrm>
            <a:off x="4364280" y="2339640"/>
            <a:ext cx="477000" cy="565920"/>
          </a:xfrm>
          <a:custGeom>
            <a:avLst/>
            <a:gdLst/>
            <a:ahLst/>
            <a:rect l="l" t="t" r="r" b="b"/>
            <a:pathLst>
              <a:path w="301" h="357">
                <a:moveTo>
                  <a:pt x="301" y="68"/>
                </a:moveTo>
                <a:lnTo>
                  <a:pt x="233" y="0"/>
                </a:lnTo>
                <a:lnTo>
                  <a:pt x="82" y="0"/>
                </a:lnTo>
                <a:lnTo>
                  <a:pt x="82" y="55"/>
                </a:lnTo>
                <a:lnTo>
                  <a:pt x="0" y="55"/>
                </a:lnTo>
                <a:lnTo>
                  <a:pt x="0" y="357"/>
                </a:lnTo>
                <a:lnTo>
                  <a:pt x="219" y="357"/>
                </a:lnTo>
                <a:lnTo>
                  <a:pt x="219" y="302"/>
                </a:lnTo>
                <a:lnTo>
                  <a:pt x="301" y="302"/>
                </a:lnTo>
                <a:lnTo>
                  <a:pt x="301" y="68"/>
                </a:lnTo>
                <a:close/>
                <a:moveTo>
                  <a:pt x="233" y="20"/>
                </a:moveTo>
                <a:lnTo>
                  <a:pt x="282" y="68"/>
                </a:lnTo>
                <a:lnTo>
                  <a:pt x="233" y="68"/>
                </a:lnTo>
                <a:lnTo>
                  <a:pt x="233" y="20"/>
                </a:lnTo>
                <a:close/>
                <a:moveTo>
                  <a:pt x="13" y="343"/>
                </a:moveTo>
                <a:lnTo>
                  <a:pt x="13" y="68"/>
                </a:lnTo>
                <a:lnTo>
                  <a:pt x="137" y="68"/>
                </a:lnTo>
                <a:lnTo>
                  <a:pt x="137" y="137"/>
                </a:lnTo>
                <a:lnTo>
                  <a:pt x="205" y="137"/>
                </a:lnTo>
                <a:lnTo>
                  <a:pt x="205" y="343"/>
                </a:lnTo>
                <a:lnTo>
                  <a:pt x="13" y="343"/>
                </a:lnTo>
                <a:close/>
                <a:moveTo>
                  <a:pt x="150" y="75"/>
                </a:moveTo>
                <a:lnTo>
                  <a:pt x="200" y="123"/>
                </a:lnTo>
                <a:lnTo>
                  <a:pt x="150" y="123"/>
                </a:lnTo>
                <a:lnTo>
                  <a:pt x="150" y="75"/>
                </a:lnTo>
                <a:close/>
                <a:moveTo>
                  <a:pt x="219" y="288"/>
                </a:moveTo>
                <a:lnTo>
                  <a:pt x="219" y="123"/>
                </a:lnTo>
                <a:lnTo>
                  <a:pt x="150" y="55"/>
                </a:lnTo>
                <a:lnTo>
                  <a:pt x="96" y="55"/>
                </a:lnTo>
                <a:lnTo>
                  <a:pt x="96" y="13"/>
                </a:lnTo>
                <a:lnTo>
                  <a:pt x="219" y="13"/>
                </a:lnTo>
                <a:lnTo>
                  <a:pt x="219" y="82"/>
                </a:lnTo>
                <a:lnTo>
                  <a:pt x="287" y="82"/>
                </a:lnTo>
                <a:lnTo>
                  <a:pt x="287" y="288"/>
                </a:lnTo>
                <a:lnTo>
                  <a:pt x="219" y="288"/>
                </a:lnTo>
                <a:close/>
              </a:path>
            </a:pathLst>
          </a:custGeom>
          <a:solidFill>
            <a:schemeClr val="accent1"/>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CustomShape 1"/>
          <p:cNvSpPr/>
          <p:nvPr/>
        </p:nvSpPr>
        <p:spPr>
          <a:xfrm>
            <a:off x="6095880" y="1089000"/>
            <a:ext cx="5043600" cy="2339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26" name="CustomShape 2"/>
          <p:cNvSpPr/>
          <p:nvPr/>
        </p:nvSpPr>
        <p:spPr>
          <a:xfrm>
            <a:off x="6095880" y="3804120"/>
            <a:ext cx="5180760" cy="2339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grpSp>
        <p:nvGrpSpPr>
          <p:cNvPr id="827" name="Group 3"/>
          <p:cNvGrpSpPr/>
          <p:nvPr/>
        </p:nvGrpSpPr>
        <p:grpSpPr>
          <a:xfrm>
            <a:off x="658440" y="388080"/>
            <a:ext cx="3533760" cy="623160"/>
            <a:chOff x="658440" y="388080"/>
            <a:chExt cx="3533760" cy="623160"/>
          </a:xfrm>
        </p:grpSpPr>
        <p:sp>
          <p:nvSpPr>
            <p:cNvPr id="828" name="Line 4"/>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829" name="CustomShape 5"/>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评审结果</a:t>
              </a:r>
              <a:endParaRPr b="0" lang="en-US" sz="3200" spc="-1" strike="noStrike">
                <a:latin typeface="Arial"/>
              </a:endParaRPr>
            </a:p>
          </p:txBody>
        </p:sp>
      </p:grpSp>
      <p:sp>
        <p:nvSpPr>
          <p:cNvPr id="830" name="CustomShape 6"/>
          <p:cNvSpPr/>
          <p:nvPr/>
        </p:nvSpPr>
        <p:spPr>
          <a:xfrm>
            <a:off x="1051560" y="1229760"/>
            <a:ext cx="4347720" cy="3891240"/>
          </a:xfrm>
          <a:prstGeom prst="rect">
            <a:avLst/>
          </a:prstGeom>
          <a:noFill/>
          <a:ln>
            <a:noFill/>
          </a:ln>
        </p:spPr>
        <p:style>
          <a:lnRef idx="0"/>
          <a:fillRef idx="0"/>
          <a:effectRef idx="0"/>
          <a:fontRef idx="minor"/>
        </p:style>
        <p:txBody>
          <a:bodyPr lIns="90000" rIns="90000" tIns="45000" bIns="45000">
            <a:spAutoFit/>
          </a:bodyPr>
          <a:p>
            <a:pPr marL="457200" indent="-456480">
              <a:lnSpc>
                <a:spcPct val="130000"/>
              </a:lnSpc>
              <a:buClr>
                <a:srgbClr val="ffffff"/>
              </a:buClr>
              <a:buFont typeface="Arial"/>
              <a:buAutoNum type="arabicPeriod"/>
            </a:pPr>
            <a:r>
              <a:rPr b="0" lang="zh-CN" sz="2400" spc="-1" strike="noStrike">
                <a:solidFill>
                  <a:srgbClr val="ffffff"/>
                </a:solidFill>
                <a:latin typeface="Arial"/>
                <a:ea typeface="微软雅黑"/>
              </a:rPr>
              <a:t>评审产品定位、用户需求是否合理。</a:t>
            </a:r>
            <a:endParaRPr b="0" lang="en-US" sz="2400" spc="-1" strike="noStrike">
              <a:latin typeface="Arial"/>
            </a:endParaRPr>
          </a:p>
          <a:p>
            <a:pPr>
              <a:lnSpc>
                <a:spcPct val="130000"/>
              </a:lnSpc>
            </a:pPr>
            <a:endParaRPr b="0" lang="en-US" sz="2400" spc="-1" strike="noStrike">
              <a:latin typeface="Arial"/>
            </a:endParaRPr>
          </a:p>
          <a:p>
            <a:pPr>
              <a:lnSpc>
                <a:spcPct val="130000"/>
              </a:lnSpc>
            </a:pPr>
            <a:endParaRPr b="0" lang="en-US" sz="2400" spc="-1" strike="noStrike">
              <a:latin typeface="Arial"/>
            </a:endParaRPr>
          </a:p>
          <a:p>
            <a:pPr>
              <a:lnSpc>
                <a:spcPct val="130000"/>
              </a:lnSpc>
            </a:pPr>
            <a:endParaRPr b="0" lang="en-US" sz="2400" spc="-1" strike="noStrike">
              <a:latin typeface="Arial"/>
            </a:endParaRPr>
          </a:p>
          <a:p>
            <a:pPr marL="457200" indent="-456480">
              <a:lnSpc>
                <a:spcPct val="130000"/>
              </a:lnSpc>
              <a:buClr>
                <a:srgbClr val="ffffff"/>
              </a:buClr>
              <a:buFont typeface="Arial"/>
              <a:buAutoNum type="arabicPeriod"/>
            </a:pPr>
            <a:r>
              <a:rPr b="0" lang="zh-CN" sz="2400" spc="-1" strike="noStrike">
                <a:solidFill>
                  <a:srgbClr val="ffffff"/>
                </a:solidFill>
                <a:latin typeface="Arial"/>
                <a:ea typeface="微软雅黑"/>
              </a:rPr>
              <a:t>评审</a:t>
            </a:r>
            <a:r>
              <a:rPr b="0" lang="en-US" sz="2400" spc="-1" strike="noStrike">
                <a:solidFill>
                  <a:srgbClr val="ffffff"/>
                </a:solidFill>
                <a:latin typeface="Arial"/>
                <a:ea typeface="微软雅黑"/>
              </a:rPr>
              <a:t>Vison</a:t>
            </a:r>
            <a:r>
              <a:rPr b="0" lang="zh-CN" sz="2400" spc="-1" strike="noStrike">
                <a:solidFill>
                  <a:srgbClr val="ffffff"/>
                </a:solidFill>
                <a:latin typeface="Arial"/>
                <a:ea typeface="微软雅黑"/>
              </a:rPr>
              <a:t>文档和软件需求规约内容是否清晰，详细，完整，合理。</a:t>
            </a:r>
            <a:endParaRPr b="0" lang="en-US" sz="2400" spc="-1" strike="noStrike">
              <a:latin typeface="Arial"/>
            </a:endParaRPr>
          </a:p>
        </p:txBody>
      </p:sp>
      <p:sp>
        <p:nvSpPr>
          <p:cNvPr id="831" name="CustomShape 7"/>
          <p:cNvSpPr/>
          <p:nvPr/>
        </p:nvSpPr>
        <p:spPr>
          <a:xfrm>
            <a:off x="6800760" y="1294200"/>
            <a:ext cx="4338720" cy="19904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产品定位“兼具社交性与工具性”符合市场需求，用户需求分析透彻，经过小组成员评审讨论后一致通过。</a:t>
            </a:r>
            <a:endParaRPr b="0" lang="en-US" sz="2400" spc="-1" strike="noStrike">
              <a:latin typeface="Arial"/>
            </a:endParaRPr>
          </a:p>
        </p:txBody>
      </p:sp>
      <p:sp>
        <p:nvSpPr>
          <p:cNvPr id="832" name="CustomShape 8"/>
          <p:cNvSpPr/>
          <p:nvPr/>
        </p:nvSpPr>
        <p:spPr>
          <a:xfrm>
            <a:off x="6800760" y="4276440"/>
            <a:ext cx="4227840" cy="15152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经过多次讨论与修改，最终小组成员一致认为文档内容清晰详细，逻辑完整合理。</a:t>
            </a:r>
            <a:endParaRPr b="0" lang="en-US" sz="2400" spc="-1" strike="noStrike">
              <a:latin typeface="Arial"/>
            </a:endParaRPr>
          </a:p>
        </p:txBody>
      </p:sp>
      <p:grpSp>
        <p:nvGrpSpPr>
          <p:cNvPr id="833" name="Group 9"/>
          <p:cNvGrpSpPr/>
          <p:nvPr/>
        </p:nvGrpSpPr>
        <p:grpSpPr>
          <a:xfrm>
            <a:off x="6252120" y="1558800"/>
            <a:ext cx="391680" cy="522000"/>
            <a:chOff x="6252120" y="1558800"/>
            <a:chExt cx="391680" cy="522000"/>
          </a:xfrm>
        </p:grpSpPr>
        <p:sp>
          <p:nvSpPr>
            <p:cNvPr id="834" name="CustomShape 10"/>
            <p:cNvSpPr/>
            <p:nvPr/>
          </p:nvSpPr>
          <p:spPr>
            <a:xfrm>
              <a:off x="6296760" y="1612800"/>
              <a:ext cx="302760" cy="86760"/>
            </a:xfrm>
            <a:custGeom>
              <a:avLst/>
              <a:gdLst/>
              <a:ahLst/>
              <a:rect l="l" t="t"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rgbClr val="44546a"/>
            </a:solidFill>
            <a:ln>
              <a:noFill/>
            </a:ln>
          </p:spPr>
          <p:style>
            <a:lnRef idx="0"/>
            <a:fillRef idx="0"/>
            <a:effectRef idx="0"/>
            <a:fontRef idx="minor"/>
          </p:style>
        </p:sp>
        <p:sp>
          <p:nvSpPr>
            <p:cNvPr id="835" name="CustomShape 11"/>
            <p:cNvSpPr/>
            <p:nvPr/>
          </p:nvSpPr>
          <p:spPr>
            <a:xfrm>
              <a:off x="6252120" y="1558800"/>
              <a:ext cx="391680" cy="522000"/>
            </a:xfrm>
            <a:custGeom>
              <a:avLst/>
              <a:gdLst/>
              <a:ahLst/>
              <a:rect l="l" t="t"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rgbClr val="44546a"/>
            </a:solidFill>
            <a:ln>
              <a:noFill/>
            </a:ln>
          </p:spPr>
          <p:style>
            <a:lnRef idx="0"/>
            <a:fillRef idx="0"/>
            <a:effectRef idx="0"/>
            <a:fontRef idx="minor"/>
          </p:style>
        </p:sp>
        <p:sp>
          <p:nvSpPr>
            <p:cNvPr id="836" name="CustomShape 12"/>
            <p:cNvSpPr/>
            <p:nvPr/>
          </p:nvSpPr>
          <p:spPr>
            <a:xfrm>
              <a:off x="6296760" y="1732320"/>
              <a:ext cx="84960" cy="86760"/>
            </a:xfrm>
            <a:custGeom>
              <a:avLst/>
              <a:gdLst/>
              <a:ahLst/>
              <a:rect l="l" t="t"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rgbClr val="44546a"/>
            </a:solidFill>
            <a:ln>
              <a:noFill/>
            </a:ln>
          </p:spPr>
          <p:style>
            <a:lnRef idx="0"/>
            <a:fillRef idx="0"/>
            <a:effectRef idx="0"/>
            <a:fontRef idx="minor"/>
          </p:style>
        </p:sp>
        <p:sp>
          <p:nvSpPr>
            <p:cNvPr id="837" name="CustomShape 13"/>
            <p:cNvSpPr/>
            <p:nvPr/>
          </p:nvSpPr>
          <p:spPr>
            <a:xfrm>
              <a:off x="6296760" y="1841400"/>
              <a:ext cx="84960" cy="86760"/>
            </a:xfrm>
            <a:custGeom>
              <a:avLst/>
              <a:gdLst/>
              <a:ahLst/>
              <a:rect l="l" t="t"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rgbClr val="44546a"/>
            </a:solidFill>
            <a:ln>
              <a:noFill/>
            </a:ln>
          </p:spPr>
          <p:style>
            <a:lnRef idx="0"/>
            <a:fillRef idx="0"/>
            <a:effectRef idx="0"/>
            <a:fontRef idx="minor"/>
          </p:style>
        </p:sp>
        <p:sp>
          <p:nvSpPr>
            <p:cNvPr id="838" name="CustomShape 14"/>
            <p:cNvSpPr/>
            <p:nvPr/>
          </p:nvSpPr>
          <p:spPr>
            <a:xfrm>
              <a:off x="6296760" y="1951200"/>
              <a:ext cx="84960" cy="86760"/>
            </a:xfrm>
            <a:custGeom>
              <a:avLst/>
              <a:gdLst/>
              <a:ahLst/>
              <a:rect l="l" t="t"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rgbClr val="44546a"/>
            </a:solidFill>
            <a:ln>
              <a:noFill/>
            </a:ln>
          </p:spPr>
          <p:style>
            <a:lnRef idx="0"/>
            <a:fillRef idx="0"/>
            <a:effectRef idx="0"/>
            <a:fontRef idx="minor"/>
          </p:style>
        </p:sp>
        <p:sp>
          <p:nvSpPr>
            <p:cNvPr id="839" name="CustomShape 15"/>
            <p:cNvSpPr/>
            <p:nvPr/>
          </p:nvSpPr>
          <p:spPr>
            <a:xfrm>
              <a:off x="6404760" y="1732320"/>
              <a:ext cx="86760" cy="86760"/>
            </a:xfrm>
            <a:custGeom>
              <a:avLst/>
              <a:gdLst/>
              <a:ahLst/>
              <a:rect l="l" t="t"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rgbClr val="44546a"/>
            </a:solidFill>
            <a:ln>
              <a:noFill/>
            </a:ln>
          </p:spPr>
          <p:style>
            <a:lnRef idx="0"/>
            <a:fillRef idx="0"/>
            <a:effectRef idx="0"/>
            <a:fontRef idx="minor"/>
          </p:style>
        </p:sp>
        <p:sp>
          <p:nvSpPr>
            <p:cNvPr id="840" name="CustomShape 16"/>
            <p:cNvSpPr/>
            <p:nvPr/>
          </p:nvSpPr>
          <p:spPr>
            <a:xfrm>
              <a:off x="6513840" y="1732320"/>
              <a:ext cx="84960" cy="86760"/>
            </a:xfrm>
            <a:custGeom>
              <a:avLst/>
              <a:gdLst/>
              <a:ahLst/>
              <a:rect l="l" t="t"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rgbClr val="44546a"/>
            </a:solidFill>
            <a:ln>
              <a:noFill/>
            </a:ln>
          </p:spPr>
          <p:style>
            <a:lnRef idx="0"/>
            <a:fillRef idx="0"/>
            <a:effectRef idx="0"/>
            <a:fontRef idx="minor"/>
          </p:style>
        </p:sp>
        <p:sp>
          <p:nvSpPr>
            <p:cNvPr id="841" name="CustomShape 17"/>
            <p:cNvSpPr/>
            <p:nvPr/>
          </p:nvSpPr>
          <p:spPr>
            <a:xfrm>
              <a:off x="6404760" y="1841400"/>
              <a:ext cx="86760" cy="86760"/>
            </a:xfrm>
            <a:custGeom>
              <a:avLst/>
              <a:gdLst/>
              <a:ahLst/>
              <a:rect l="l" t="t"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rgbClr val="44546a"/>
            </a:solidFill>
            <a:ln>
              <a:noFill/>
            </a:ln>
          </p:spPr>
          <p:style>
            <a:lnRef idx="0"/>
            <a:fillRef idx="0"/>
            <a:effectRef idx="0"/>
            <a:fontRef idx="minor"/>
          </p:style>
        </p:sp>
        <p:sp>
          <p:nvSpPr>
            <p:cNvPr id="842" name="CustomShape 18"/>
            <p:cNvSpPr/>
            <p:nvPr/>
          </p:nvSpPr>
          <p:spPr>
            <a:xfrm>
              <a:off x="6404760" y="1951200"/>
              <a:ext cx="86760" cy="86760"/>
            </a:xfrm>
            <a:custGeom>
              <a:avLst/>
              <a:gdLst/>
              <a:ahLst/>
              <a:rect l="l" t="t"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rgbClr val="44546a"/>
            </a:solidFill>
            <a:ln>
              <a:noFill/>
            </a:ln>
          </p:spPr>
          <p:style>
            <a:lnRef idx="0"/>
            <a:fillRef idx="0"/>
            <a:effectRef idx="0"/>
            <a:fontRef idx="minor"/>
          </p:style>
        </p:sp>
        <p:sp>
          <p:nvSpPr>
            <p:cNvPr id="843" name="CustomShape 19"/>
            <p:cNvSpPr/>
            <p:nvPr/>
          </p:nvSpPr>
          <p:spPr>
            <a:xfrm>
              <a:off x="6513840" y="1841400"/>
              <a:ext cx="84960" cy="196200"/>
            </a:xfrm>
            <a:custGeom>
              <a:avLst/>
              <a:gdLst/>
              <a:ahLst/>
              <a:rect l="l" t="t"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rgbClr val="44546a"/>
            </a:solidFill>
            <a:ln>
              <a:noFill/>
            </a:ln>
          </p:spPr>
          <p:style>
            <a:lnRef idx="0"/>
            <a:fillRef idx="0"/>
            <a:effectRef idx="0"/>
            <a:fontRef idx="minor"/>
          </p:style>
        </p:sp>
      </p:grpSp>
      <p:sp>
        <p:nvSpPr>
          <p:cNvPr id="844" name="CustomShape 20"/>
          <p:cNvSpPr/>
          <p:nvPr/>
        </p:nvSpPr>
        <p:spPr>
          <a:xfrm>
            <a:off x="6262920" y="4179960"/>
            <a:ext cx="500760" cy="500760"/>
          </a:xfrm>
          <a:custGeom>
            <a:avLst/>
            <a:gdLst/>
            <a:ahLst/>
            <a:rect l="l" t="t"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44546a"/>
          </a:solid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830">
                                            <p:txEl>
                                              <p:pRg st="0" end="0"/>
                                            </p:txEl>
                                          </p:spTgt>
                                        </p:tgtEl>
                                        <p:attrNameLst>
                                          <p:attrName>style.visibility</p:attrName>
                                        </p:attrNameLst>
                                      </p:cBhvr>
                                      <p:to>
                                        <p:strVal val="visible"/>
                                      </p:to>
                                    </p:set>
                                    <p:animEffect filter="fade" transition="in">
                                      <p:cBhvr additive="repl">
                                        <p:cTn id="7" dur="500"/>
                                        <p:tgtEl>
                                          <p:spTgt spid="8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825"/>
                                        </p:tgtEl>
                                        <p:attrNameLst>
                                          <p:attrName>style.visibility</p:attrName>
                                        </p:attrNameLst>
                                      </p:cBhvr>
                                      <p:to>
                                        <p:strVal val="visible"/>
                                      </p:to>
                                    </p:set>
                                    <p:animEffect filter="fade" transition="in">
                                      <p:cBhvr additive="repl">
                                        <p:cTn id="12" dur="500"/>
                                        <p:tgtEl>
                                          <p:spTgt spid="825"/>
                                        </p:tgtEl>
                                      </p:cBhvr>
                                    </p:animEffect>
                                  </p:childTnLst>
                                </p:cTn>
                              </p:par>
                              <p:par>
                                <p:cTn id="13" nodeType="withEffect" fill="hold" presetClass="entr" presetID="10">
                                  <p:stCondLst>
                                    <p:cond delay="0"/>
                                  </p:stCondLst>
                                  <p:childTnLst>
                                    <p:set>
                                      <p:cBhvr>
                                        <p:cTn id="14" dur="1" fill="hold">
                                          <p:stCondLst>
                                            <p:cond delay="0"/>
                                          </p:stCondLst>
                                        </p:cTn>
                                        <p:tgtEl>
                                          <p:spTgt spid="831"/>
                                        </p:tgtEl>
                                        <p:attrNameLst>
                                          <p:attrName>style.visibility</p:attrName>
                                        </p:attrNameLst>
                                      </p:cBhvr>
                                      <p:to>
                                        <p:strVal val="visible"/>
                                      </p:to>
                                    </p:set>
                                    <p:animEffect filter="fade" transition="in">
                                      <p:cBhvr additive="repl">
                                        <p:cTn id="15" dur="500"/>
                                        <p:tgtEl>
                                          <p:spTgt spid="831"/>
                                        </p:tgtEl>
                                      </p:cBhvr>
                                    </p:animEffect>
                                  </p:childTnLst>
                                </p:cTn>
                              </p:par>
                              <p:par>
                                <p:cTn id="16" nodeType="withEffect" fill="hold" presetClass="entr" presetID="10">
                                  <p:stCondLst>
                                    <p:cond delay="0"/>
                                  </p:stCondLst>
                                  <p:childTnLst>
                                    <p:set>
                                      <p:cBhvr>
                                        <p:cTn id="17" dur="1" fill="hold">
                                          <p:stCondLst>
                                            <p:cond delay="0"/>
                                          </p:stCondLst>
                                        </p:cTn>
                                        <p:tgtEl>
                                          <p:spTgt spid="833"/>
                                        </p:tgtEl>
                                        <p:attrNameLst>
                                          <p:attrName>style.visibility</p:attrName>
                                        </p:attrNameLst>
                                      </p:cBhvr>
                                      <p:to>
                                        <p:strVal val="visible"/>
                                      </p:to>
                                    </p:set>
                                    <p:animEffect filter="fade" transition="in">
                                      <p:cBhvr additive="repl">
                                        <p:cTn id="18" dur="500"/>
                                        <p:tgtEl>
                                          <p:spTgt spid="833"/>
                                        </p:tgtEl>
                                      </p:cBhvr>
                                    </p:animEffec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0">
                                  <p:stCondLst>
                                    <p:cond delay="0"/>
                                  </p:stCondLst>
                                  <p:childTnLst>
                                    <p:set>
                                      <p:cBhvr>
                                        <p:cTn id="22" dur="1" fill="hold">
                                          <p:stCondLst>
                                            <p:cond delay="0"/>
                                          </p:stCondLst>
                                        </p:cTn>
                                        <p:tgtEl>
                                          <p:spTgt spid="830">
                                            <p:txEl>
                                              <p:pRg st="4" end="4"/>
                                            </p:txEl>
                                          </p:spTgt>
                                        </p:tgtEl>
                                        <p:attrNameLst>
                                          <p:attrName>style.visibility</p:attrName>
                                        </p:attrNameLst>
                                      </p:cBhvr>
                                      <p:to>
                                        <p:strVal val="visible"/>
                                      </p:to>
                                    </p:set>
                                    <p:animEffect filter="fade" transition="in">
                                      <p:cBhvr additive="repl">
                                        <p:cTn id="23" dur="500"/>
                                        <p:tgtEl>
                                          <p:spTgt spid="83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nodeType="clickEffect" fill="hold" presetClass="entr" presetID="10">
                                  <p:stCondLst>
                                    <p:cond delay="0"/>
                                  </p:stCondLst>
                                  <p:childTnLst>
                                    <p:set>
                                      <p:cBhvr>
                                        <p:cTn id="27" dur="1" fill="hold">
                                          <p:stCondLst>
                                            <p:cond delay="0"/>
                                          </p:stCondLst>
                                        </p:cTn>
                                        <p:tgtEl>
                                          <p:spTgt spid="826"/>
                                        </p:tgtEl>
                                        <p:attrNameLst>
                                          <p:attrName>style.visibility</p:attrName>
                                        </p:attrNameLst>
                                      </p:cBhvr>
                                      <p:to>
                                        <p:strVal val="visible"/>
                                      </p:to>
                                    </p:set>
                                    <p:animEffect filter="fade" transition="in">
                                      <p:cBhvr additive="repl">
                                        <p:cTn id="28" dur="500"/>
                                        <p:tgtEl>
                                          <p:spTgt spid="826"/>
                                        </p:tgtEl>
                                      </p:cBhvr>
                                    </p:animEffect>
                                  </p:childTnLst>
                                </p:cTn>
                              </p:par>
                              <p:par>
                                <p:cTn id="29" nodeType="withEffect" fill="hold" presetClass="entr" presetID="10">
                                  <p:stCondLst>
                                    <p:cond delay="0"/>
                                  </p:stCondLst>
                                  <p:childTnLst>
                                    <p:set>
                                      <p:cBhvr>
                                        <p:cTn id="30" dur="1" fill="hold">
                                          <p:stCondLst>
                                            <p:cond delay="0"/>
                                          </p:stCondLst>
                                        </p:cTn>
                                        <p:tgtEl>
                                          <p:spTgt spid="832"/>
                                        </p:tgtEl>
                                        <p:attrNameLst>
                                          <p:attrName>style.visibility</p:attrName>
                                        </p:attrNameLst>
                                      </p:cBhvr>
                                      <p:to>
                                        <p:strVal val="visible"/>
                                      </p:to>
                                    </p:set>
                                    <p:animEffect filter="fade" transition="in">
                                      <p:cBhvr additive="repl">
                                        <p:cTn id="31" dur="500"/>
                                        <p:tgtEl>
                                          <p:spTgt spid="832"/>
                                        </p:tgtEl>
                                      </p:cBhvr>
                                    </p:animEffect>
                                  </p:childTnLst>
                                </p:cTn>
                              </p:par>
                              <p:par>
                                <p:cTn id="32" nodeType="withEffect" fill="hold" presetClass="entr" presetID="10">
                                  <p:stCondLst>
                                    <p:cond delay="0"/>
                                  </p:stCondLst>
                                  <p:childTnLst>
                                    <p:set>
                                      <p:cBhvr>
                                        <p:cTn id="33" dur="1" fill="hold">
                                          <p:stCondLst>
                                            <p:cond delay="0"/>
                                          </p:stCondLst>
                                        </p:cTn>
                                        <p:tgtEl>
                                          <p:spTgt spid="844"/>
                                        </p:tgtEl>
                                        <p:attrNameLst>
                                          <p:attrName>style.visibility</p:attrName>
                                        </p:attrNameLst>
                                      </p:cBhvr>
                                      <p:to>
                                        <p:strVal val="visible"/>
                                      </p:to>
                                    </p:set>
                                    <p:animEffect filter="fade" transition="in">
                                      <p:cBhvr additive="repl">
                                        <p:cTn id="34" dur="500"/>
                                        <p:tgtEl>
                                          <p:spTgt spid="8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CustomShape 1"/>
          <p:cNvSpPr/>
          <p:nvPr/>
        </p:nvSpPr>
        <p:spPr>
          <a:xfrm>
            <a:off x="6095880" y="1089000"/>
            <a:ext cx="5043600" cy="2339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46" name="CustomShape 2"/>
          <p:cNvSpPr/>
          <p:nvPr/>
        </p:nvSpPr>
        <p:spPr>
          <a:xfrm>
            <a:off x="6095880" y="3804120"/>
            <a:ext cx="5180760" cy="2539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grpSp>
        <p:nvGrpSpPr>
          <p:cNvPr id="847" name="Group 3"/>
          <p:cNvGrpSpPr/>
          <p:nvPr/>
        </p:nvGrpSpPr>
        <p:grpSpPr>
          <a:xfrm>
            <a:off x="658440" y="388080"/>
            <a:ext cx="3533760" cy="623160"/>
            <a:chOff x="658440" y="388080"/>
            <a:chExt cx="3533760" cy="623160"/>
          </a:xfrm>
        </p:grpSpPr>
        <p:sp>
          <p:nvSpPr>
            <p:cNvPr id="848" name="Line 4"/>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849" name="CustomShape 5"/>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评审结果</a:t>
              </a:r>
              <a:endParaRPr b="0" lang="en-US" sz="3200" spc="-1" strike="noStrike">
                <a:latin typeface="Arial"/>
              </a:endParaRPr>
            </a:p>
          </p:txBody>
        </p:sp>
      </p:grpSp>
      <p:sp>
        <p:nvSpPr>
          <p:cNvPr id="850" name="CustomShape 6"/>
          <p:cNvSpPr/>
          <p:nvPr/>
        </p:nvSpPr>
        <p:spPr>
          <a:xfrm>
            <a:off x="1051560" y="1229760"/>
            <a:ext cx="4347720" cy="34160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en-US" sz="2400" spc="-1" strike="noStrike">
                <a:solidFill>
                  <a:srgbClr val="ffffff"/>
                </a:solidFill>
                <a:latin typeface="Arial"/>
                <a:ea typeface="微软雅黑"/>
              </a:rPr>
              <a:t>3.   </a:t>
            </a:r>
            <a:r>
              <a:rPr b="0" lang="zh-CN" sz="2400" spc="-1" strike="noStrike">
                <a:solidFill>
                  <a:srgbClr val="ffffff"/>
                </a:solidFill>
                <a:latin typeface="Arial"/>
                <a:ea typeface="微软雅黑"/>
              </a:rPr>
              <a:t>评审</a:t>
            </a:r>
            <a:r>
              <a:rPr b="0" lang="en-US" sz="2400" spc="-1" strike="noStrike">
                <a:solidFill>
                  <a:srgbClr val="ffffff"/>
                </a:solidFill>
                <a:latin typeface="Arial"/>
                <a:ea typeface="微软雅黑"/>
              </a:rPr>
              <a:t>GUI</a:t>
            </a:r>
            <a:r>
              <a:rPr b="0" lang="zh-CN" sz="2400" spc="-1" strike="noStrike">
                <a:solidFill>
                  <a:srgbClr val="ffffff"/>
                </a:solidFill>
                <a:latin typeface="Arial"/>
                <a:ea typeface="微软雅黑"/>
              </a:rPr>
              <a:t>界面的美观程度，设计，能否通过界面实现所有功能与用户的交互等。</a:t>
            </a:r>
            <a:endParaRPr b="0" lang="en-US" sz="2400" spc="-1" strike="noStrike">
              <a:latin typeface="Arial"/>
            </a:endParaRPr>
          </a:p>
          <a:p>
            <a:pPr>
              <a:lnSpc>
                <a:spcPct val="130000"/>
              </a:lnSpc>
            </a:pPr>
            <a:endParaRPr b="0" lang="en-US" sz="2400" spc="-1" strike="noStrike">
              <a:latin typeface="Arial"/>
            </a:endParaRPr>
          </a:p>
          <a:p>
            <a:pPr>
              <a:lnSpc>
                <a:spcPct val="130000"/>
              </a:lnSpc>
            </a:pPr>
            <a:endParaRPr b="0" lang="en-US" sz="2400" spc="-1" strike="noStrike">
              <a:latin typeface="Arial"/>
            </a:endParaRPr>
          </a:p>
          <a:p>
            <a:pPr>
              <a:lnSpc>
                <a:spcPct val="130000"/>
              </a:lnSpc>
            </a:pPr>
            <a:r>
              <a:rPr b="0" lang="en-US" sz="2400" spc="-1" strike="noStrike">
                <a:solidFill>
                  <a:srgbClr val="ffffff"/>
                </a:solidFill>
                <a:latin typeface="Arial"/>
                <a:ea typeface="微软雅黑"/>
              </a:rPr>
              <a:t>4.   </a:t>
            </a:r>
            <a:r>
              <a:rPr b="0" lang="zh-CN" sz="2400" spc="-1" strike="noStrike">
                <a:solidFill>
                  <a:srgbClr val="ffffff"/>
                </a:solidFill>
                <a:latin typeface="Arial"/>
                <a:ea typeface="微软雅黑"/>
              </a:rPr>
              <a:t>评审测试</a:t>
            </a:r>
            <a:r>
              <a:rPr b="0" lang="en-US" sz="2400" spc="-1" strike="noStrike">
                <a:solidFill>
                  <a:srgbClr val="ffffff"/>
                </a:solidFill>
                <a:latin typeface="Arial"/>
                <a:ea typeface="微软雅黑"/>
              </a:rPr>
              <a:t>Use-case</a:t>
            </a:r>
            <a:r>
              <a:rPr b="0" lang="zh-CN" sz="2400" spc="-1" strike="noStrike">
                <a:solidFill>
                  <a:srgbClr val="ffffff"/>
                </a:solidFill>
                <a:latin typeface="Arial"/>
                <a:ea typeface="微软雅黑"/>
              </a:rPr>
              <a:t>事件流是否完整，逻辑是否合理。</a:t>
            </a:r>
            <a:endParaRPr b="0" lang="en-US" sz="2400" spc="-1" strike="noStrike">
              <a:latin typeface="Arial"/>
            </a:endParaRPr>
          </a:p>
        </p:txBody>
      </p:sp>
      <p:sp>
        <p:nvSpPr>
          <p:cNvPr id="851" name="CustomShape 7"/>
          <p:cNvSpPr/>
          <p:nvPr/>
        </p:nvSpPr>
        <p:spPr>
          <a:xfrm>
            <a:off x="6800760" y="1294200"/>
            <a:ext cx="4338720" cy="19904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小组成员在试用（也邀请了组外成员对美观程度进行了评价）及讨论后，一致认为</a:t>
            </a:r>
            <a:r>
              <a:rPr b="0" lang="en-US" sz="2400" spc="-1" strike="noStrike">
                <a:solidFill>
                  <a:srgbClr val="ffffff"/>
                </a:solidFill>
                <a:latin typeface="Arial"/>
                <a:ea typeface="微软雅黑"/>
              </a:rPr>
              <a:t>GUI</a:t>
            </a:r>
            <a:r>
              <a:rPr b="0" lang="zh-CN" sz="2400" spc="-1" strike="noStrike">
                <a:solidFill>
                  <a:srgbClr val="ffffff"/>
                </a:solidFill>
                <a:latin typeface="Arial"/>
                <a:ea typeface="微软雅黑"/>
              </a:rPr>
              <a:t>界面原型设计达到要求。</a:t>
            </a:r>
            <a:endParaRPr b="0" lang="en-US" sz="2400" spc="-1" strike="noStrike">
              <a:latin typeface="Arial"/>
            </a:endParaRPr>
          </a:p>
        </p:txBody>
      </p:sp>
      <p:sp>
        <p:nvSpPr>
          <p:cNvPr id="852" name="CustomShape 8"/>
          <p:cNvSpPr/>
          <p:nvPr/>
        </p:nvSpPr>
        <p:spPr>
          <a:xfrm>
            <a:off x="6800760" y="4179960"/>
            <a:ext cx="4227840" cy="19904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小组成员在多次讨论，并且根据事件流依次模拟各分支过程后，认为</a:t>
            </a:r>
            <a:r>
              <a:rPr b="0" lang="en-US" sz="2400" spc="-1" strike="noStrike">
                <a:solidFill>
                  <a:srgbClr val="ffffff"/>
                </a:solidFill>
                <a:latin typeface="Arial"/>
                <a:ea typeface="微软雅黑"/>
              </a:rPr>
              <a:t>Use-case</a:t>
            </a:r>
            <a:r>
              <a:rPr b="0" lang="zh-CN" sz="2400" spc="-1" strike="noStrike">
                <a:solidFill>
                  <a:srgbClr val="ffffff"/>
                </a:solidFill>
                <a:latin typeface="Arial"/>
                <a:ea typeface="微软雅黑"/>
              </a:rPr>
              <a:t>事件流完整，逻辑合理自洽。</a:t>
            </a:r>
            <a:endParaRPr b="0" lang="en-US" sz="2400" spc="-1" strike="noStrike">
              <a:latin typeface="Arial"/>
            </a:endParaRPr>
          </a:p>
        </p:txBody>
      </p:sp>
      <p:grpSp>
        <p:nvGrpSpPr>
          <p:cNvPr id="853" name="Group 9"/>
          <p:cNvGrpSpPr/>
          <p:nvPr/>
        </p:nvGrpSpPr>
        <p:grpSpPr>
          <a:xfrm>
            <a:off x="6252120" y="1558800"/>
            <a:ext cx="391680" cy="522000"/>
            <a:chOff x="6252120" y="1558800"/>
            <a:chExt cx="391680" cy="522000"/>
          </a:xfrm>
        </p:grpSpPr>
        <p:sp>
          <p:nvSpPr>
            <p:cNvPr id="854" name="CustomShape 10"/>
            <p:cNvSpPr/>
            <p:nvPr/>
          </p:nvSpPr>
          <p:spPr>
            <a:xfrm>
              <a:off x="6296760" y="1612800"/>
              <a:ext cx="302760" cy="86760"/>
            </a:xfrm>
            <a:custGeom>
              <a:avLst/>
              <a:gdLst/>
              <a:ahLst/>
              <a:rect l="l" t="t"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rgbClr val="44546a"/>
            </a:solidFill>
            <a:ln>
              <a:noFill/>
            </a:ln>
          </p:spPr>
          <p:style>
            <a:lnRef idx="0"/>
            <a:fillRef idx="0"/>
            <a:effectRef idx="0"/>
            <a:fontRef idx="minor"/>
          </p:style>
        </p:sp>
        <p:sp>
          <p:nvSpPr>
            <p:cNvPr id="855" name="CustomShape 11"/>
            <p:cNvSpPr/>
            <p:nvPr/>
          </p:nvSpPr>
          <p:spPr>
            <a:xfrm>
              <a:off x="6252120" y="1558800"/>
              <a:ext cx="391680" cy="522000"/>
            </a:xfrm>
            <a:custGeom>
              <a:avLst/>
              <a:gdLst/>
              <a:ahLst/>
              <a:rect l="l" t="t"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rgbClr val="44546a"/>
            </a:solidFill>
            <a:ln>
              <a:noFill/>
            </a:ln>
          </p:spPr>
          <p:style>
            <a:lnRef idx="0"/>
            <a:fillRef idx="0"/>
            <a:effectRef idx="0"/>
            <a:fontRef idx="minor"/>
          </p:style>
        </p:sp>
        <p:sp>
          <p:nvSpPr>
            <p:cNvPr id="856" name="CustomShape 12"/>
            <p:cNvSpPr/>
            <p:nvPr/>
          </p:nvSpPr>
          <p:spPr>
            <a:xfrm>
              <a:off x="6296760" y="1732320"/>
              <a:ext cx="84960" cy="86760"/>
            </a:xfrm>
            <a:custGeom>
              <a:avLst/>
              <a:gdLst/>
              <a:ahLst/>
              <a:rect l="l" t="t"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rgbClr val="44546a"/>
            </a:solidFill>
            <a:ln>
              <a:noFill/>
            </a:ln>
          </p:spPr>
          <p:style>
            <a:lnRef idx="0"/>
            <a:fillRef idx="0"/>
            <a:effectRef idx="0"/>
            <a:fontRef idx="minor"/>
          </p:style>
        </p:sp>
        <p:sp>
          <p:nvSpPr>
            <p:cNvPr id="857" name="CustomShape 13"/>
            <p:cNvSpPr/>
            <p:nvPr/>
          </p:nvSpPr>
          <p:spPr>
            <a:xfrm>
              <a:off x="6296760" y="1841400"/>
              <a:ext cx="84960" cy="86760"/>
            </a:xfrm>
            <a:custGeom>
              <a:avLst/>
              <a:gdLst/>
              <a:ahLst/>
              <a:rect l="l" t="t"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rgbClr val="44546a"/>
            </a:solidFill>
            <a:ln>
              <a:noFill/>
            </a:ln>
          </p:spPr>
          <p:style>
            <a:lnRef idx="0"/>
            <a:fillRef idx="0"/>
            <a:effectRef idx="0"/>
            <a:fontRef idx="minor"/>
          </p:style>
        </p:sp>
        <p:sp>
          <p:nvSpPr>
            <p:cNvPr id="858" name="CustomShape 14"/>
            <p:cNvSpPr/>
            <p:nvPr/>
          </p:nvSpPr>
          <p:spPr>
            <a:xfrm>
              <a:off x="6296760" y="1951200"/>
              <a:ext cx="84960" cy="86760"/>
            </a:xfrm>
            <a:custGeom>
              <a:avLst/>
              <a:gdLst/>
              <a:ahLst/>
              <a:rect l="l" t="t"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rgbClr val="44546a"/>
            </a:solidFill>
            <a:ln>
              <a:noFill/>
            </a:ln>
          </p:spPr>
          <p:style>
            <a:lnRef idx="0"/>
            <a:fillRef idx="0"/>
            <a:effectRef idx="0"/>
            <a:fontRef idx="minor"/>
          </p:style>
        </p:sp>
        <p:sp>
          <p:nvSpPr>
            <p:cNvPr id="859" name="CustomShape 15"/>
            <p:cNvSpPr/>
            <p:nvPr/>
          </p:nvSpPr>
          <p:spPr>
            <a:xfrm>
              <a:off x="6404760" y="1732320"/>
              <a:ext cx="86760" cy="86760"/>
            </a:xfrm>
            <a:custGeom>
              <a:avLst/>
              <a:gdLst/>
              <a:ahLst/>
              <a:rect l="l" t="t"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rgbClr val="44546a"/>
            </a:solidFill>
            <a:ln>
              <a:noFill/>
            </a:ln>
          </p:spPr>
          <p:style>
            <a:lnRef idx="0"/>
            <a:fillRef idx="0"/>
            <a:effectRef idx="0"/>
            <a:fontRef idx="minor"/>
          </p:style>
        </p:sp>
        <p:sp>
          <p:nvSpPr>
            <p:cNvPr id="860" name="CustomShape 16"/>
            <p:cNvSpPr/>
            <p:nvPr/>
          </p:nvSpPr>
          <p:spPr>
            <a:xfrm>
              <a:off x="6513840" y="1732320"/>
              <a:ext cx="84960" cy="86760"/>
            </a:xfrm>
            <a:custGeom>
              <a:avLst/>
              <a:gdLst/>
              <a:ahLst/>
              <a:rect l="l" t="t"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rgbClr val="44546a"/>
            </a:solidFill>
            <a:ln>
              <a:noFill/>
            </a:ln>
          </p:spPr>
          <p:style>
            <a:lnRef idx="0"/>
            <a:fillRef idx="0"/>
            <a:effectRef idx="0"/>
            <a:fontRef idx="minor"/>
          </p:style>
        </p:sp>
        <p:sp>
          <p:nvSpPr>
            <p:cNvPr id="861" name="CustomShape 17"/>
            <p:cNvSpPr/>
            <p:nvPr/>
          </p:nvSpPr>
          <p:spPr>
            <a:xfrm>
              <a:off x="6404760" y="1841400"/>
              <a:ext cx="86760" cy="86760"/>
            </a:xfrm>
            <a:custGeom>
              <a:avLst/>
              <a:gdLst/>
              <a:ahLst/>
              <a:rect l="l" t="t"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rgbClr val="44546a"/>
            </a:solidFill>
            <a:ln>
              <a:noFill/>
            </a:ln>
          </p:spPr>
          <p:style>
            <a:lnRef idx="0"/>
            <a:fillRef idx="0"/>
            <a:effectRef idx="0"/>
            <a:fontRef idx="minor"/>
          </p:style>
        </p:sp>
        <p:sp>
          <p:nvSpPr>
            <p:cNvPr id="862" name="CustomShape 18"/>
            <p:cNvSpPr/>
            <p:nvPr/>
          </p:nvSpPr>
          <p:spPr>
            <a:xfrm>
              <a:off x="6404760" y="1951200"/>
              <a:ext cx="86760" cy="86760"/>
            </a:xfrm>
            <a:custGeom>
              <a:avLst/>
              <a:gdLst/>
              <a:ahLst/>
              <a:rect l="l" t="t"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rgbClr val="44546a"/>
            </a:solidFill>
            <a:ln>
              <a:noFill/>
            </a:ln>
          </p:spPr>
          <p:style>
            <a:lnRef idx="0"/>
            <a:fillRef idx="0"/>
            <a:effectRef idx="0"/>
            <a:fontRef idx="minor"/>
          </p:style>
        </p:sp>
        <p:sp>
          <p:nvSpPr>
            <p:cNvPr id="863" name="CustomShape 19"/>
            <p:cNvSpPr/>
            <p:nvPr/>
          </p:nvSpPr>
          <p:spPr>
            <a:xfrm>
              <a:off x="6513840" y="1841400"/>
              <a:ext cx="84960" cy="196200"/>
            </a:xfrm>
            <a:custGeom>
              <a:avLst/>
              <a:gdLst/>
              <a:ahLst/>
              <a:rect l="l" t="t"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rgbClr val="44546a"/>
            </a:solidFill>
            <a:ln>
              <a:noFill/>
            </a:ln>
          </p:spPr>
          <p:style>
            <a:lnRef idx="0"/>
            <a:fillRef idx="0"/>
            <a:effectRef idx="0"/>
            <a:fontRef idx="minor"/>
          </p:style>
        </p:sp>
      </p:grpSp>
      <p:sp>
        <p:nvSpPr>
          <p:cNvPr id="864" name="CustomShape 20"/>
          <p:cNvSpPr/>
          <p:nvPr/>
        </p:nvSpPr>
        <p:spPr>
          <a:xfrm>
            <a:off x="6262920" y="4179960"/>
            <a:ext cx="500760" cy="500760"/>
          </a:xfrm>
          <a:custGeom>
            <a:avLst/>
            <a:gdLst/>
            <a:ahLst/>
            <a:rect l="l" t="t"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44546a"/>
          </a:solid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0">
                                  <p:stCondLst>
                                    <p:cond delay="0"/>
                                  </p:stCondLst>
                                  <p:childTnLst>
                                    <p:set>
                                      <p:cBhvr>
                                        <p:cTn id="40" dur="1" fill="hold">
                                          <p:stCondLst>
                                            <p:cond delay="0"/>
                                          </p:stCondLst>
                                        </p:cTn>
                                        <p:tgtEl>
                                          <p:spTgt spid="845"/>
                                        </p:tgtEl>
                                        <p:attrNameLst>
                                          <p:attrName>style.visibility</p:attrName>
                                        </p:attrNameLst>
                                      </p:cBhvr>
                                      <p:to>
                                        <p:strVal val="visible"/>
                                      </p:to>
                                    </p:set>
                                    <p:animEffect filter="fade" transition="in">
                                      <p:cBhvr additive="repl">
                                        <p:cTn id="41" dur="500"/>
                                        <p:tgtEl>
                                          <p:spTgt spid="845"/>
                                        </p:tgtEl>
                                      </p:cBhvr>
                                    </p:animEffect>
                                  </p:childTnLst>
                                </p:cTn>
                              </p:par>
                              <p:par>
                                <p:cTn id="42" nodeType="withEffect" fill="hold" presetClass="entr" presetID="10">
                                  <p:stCondLst>
                                    <p:cond delay="0"/>
                                  </p:stCondLst>
                                  <p:childTnLst>
                                    <p:set>
                                      <p:cBhvr>
                                        <p:cTn id="43" dur="1" fill="hold">
                                          <p:stCondLst>
                                            <p:cond delay="0"/>
                                          </p:stCondLst>
                                        </p:cTn>
                                        <p:tgtEl>
                                          <p:spTgt spid="851"/>
                                        </p:tgtEl>
                                        <p:attrNameLst>
                                          <p:attrName>style.visibility</p:attrName>
                                        </p:attrNameLst>
                                      </p:cBhvr>
                                      <p:to>
                                        <p:strVal val="visible"/>
                                      </p:to>
                                    </p:set>
                                    <p:animEffect filter="fade" transition="in">
                                      <p:cBhvr additive="repl">
                                        <p:cTn id="44" dur="500"/>
                                        <p:tgtEl>
                                          <p:spTgt spid="851"/>
                                        </p:tgtEl>
                                      </p:cBhvr>
                                    </p:animEffect>
                                  </p:childTnLst>
                                </p:cTn>
                              </p:par>
                              <p:par>
                                <p:cTn id="45" nodeType="withEffect" fill="hold" presetClass="entr" presetID="10">
                                  <p:stCondLst>
                                    <p:cond delay="0"/>
                                  </p:stCondLst>
                                  <p:childTnLst>
                                    <p:set>
                                      <p:cBhvr>
                                        <p:cTn id="46" dur="1" fill="hold">
                                          <p:stCondLst>
                                            <p:cond delay="0"/>
                                          </p:stCondLst>
                                        </p:cTn>
                                        <p:tgtEl>
                                          <p:spTgt spid="853"/>
                                        </p:tgtEl>
                                        <p:attrNameLst>
                                          <p:attrName>style.visibility</p:attrName>
                                        </p:attrNameLst>
                                      </p:cBhvr>
                                      <p:to>
                                        <p:strVal val="visible"/>
                                      </p:to>
                                    </p:set>
                                    <p:animEffect filter="fade" transition="in">
                                      <p:cBhvr additive="repl">
                                        <p:cTn id="47" dur="500"/>
                                        <p:tgtEl>
                                          <p:spTgt spid="853"/>
                                        </p:tgtEl>
                                      </p:cBhvr>
                                    </p:animEffec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10">
                                  <p:stCondLst>
                                    <p:cond delay="0"/>
                                  </p:stCondLst>
                                  <p:childTnLst>
                                    <p:set>
                                      <p:cBhvr>
                                        <p:cTn id="51" dur="1" fill="hold">
                                          <p:stCondLst>
                                            <p:cond delay="0"/>
                                          </p:stCondLst>
                                        </p:cTn>
                                        <p:tgtEl>
                                          <p:spTgt spid="846"/>
                                        </p:tgtEl>
                                        <p:attrNameLst>
                                          <p:attrName>style.visibility</p:attrName>
                                        </p:attrNameLst>
                                      </p:cBhvr>
                                      <p:to>
                                        <p:strVal val="visible"/>
                                      </p:to>
                                    </p:set>
                                    <p:animEffect filter="fade" transition="in">
                                      <p:cBhvr additive="repl">
                                        <p:cTn id="52" dur="500"/>
                                        <p:tgtEl>
                                          <p:spTgt spid="846"/>
                                        </p:tgtEl>
                                      </p:cBhvr>
                                    </p:animEffect>
                                  </p:childTnLst>
                                </p:cTn>
                              </p:par>
                              <p:par>
                                <p:cTn id="53" nodeType="withEffect" fill="hold" presetClass="entr" presetID="10">
                                  <p:stCondLst>
                                    <p:cond delay="0"/>
                                  </p:stCondLst>
                                  <p:childTnLst>
                                    <p:set>
                                      <p:cBhvr>
                                        <p:cTn id="54" dur="1" fill="hold">
                                          <p:stCondLst>
                                            <p:cond delay="0"/>
                                          </p:stCondLst>
                                        </p:cTn>
                                        <p:tgtEl>
                                          <p:spTgt spid="852"/>
                                        </p:tgtEl>
                                        <p:attrNameLst>
                                          <p:attrName>style.visibility</p:attrName>
                                        </p:attrNameLst>
                                      </p:cBhvr>
                                      <p:to>
                                        <p:strVal val="visible"/>
                                      </p:to>
                                    </p:set>
                                    <p:animEffect filter="fade" transition="in">
                                      <p:cBhvr additive="repl">
                                        <p:cTn id="55" dur="500"/>
                                        <p:tgtEl>
                                          <p:spTgt spid="852"/>
                                        </p:tgtEl>
                                      </p:cBhvr>
                                    </p:animEffect>
                                  </p:childTnLst>
                                </p:cTn>
                              </p:par>
                              <p:par>
                                <p:cTn id="56" nodeType="withEffect" fill="hold" presetClass="entr" presetID="10">
                                  <p:stCondLst>
                                    <p:cond delay="0"/>
                                  </p:stCondLst>
                                  <p:childTnLst>
                                    <p:set>
                                      <p:cBhvr>
                                        <p:cTn id="57" dur="1" fill="hold">
                                          <p:stCondLst>
                                            <p:cond delay="0"/>
                                          </p:stCondLst>
                                        </p:cTn>
                                        <p:tgtEl>
                                          <p:spTgt spid="864"/>
                                        </p:tgtEl>
                                        <p:attrNameLst>
                                          <p:attrName>style.visibility</p:attrName>
                                        </p:attrNameLst>
                                      </p:cBhvr>
                                      <p:to>
                                        <p:strVal val="visible"/>
                                      </p:to>
                                    </p:set>
                                    <p:animEffect filter="fade" transition="in">
                                      <p:cBhvr additive="repl">
                                        <p:cTn id="58" dur="500"/>
                                        <p:tgtEl>
                                          <p:spTgt spid="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65" name="Group 1"/>
          <p:cNvGrpSpPr/>
          <p:nvPr/>
        </p:nvGrpSpPr>
        <p:grpSpPr>
          <a:xfrm>
            <a:off x="658440" y="388080"/>
            <a:ext cx="3533760" cy="623160"/>
            <a:chOff x="658440" y="388080"/>
            <a:chExt cx="3533760" cy="623160"/>
          </a:xfrm>
        </p:grpSpPr>
        <p:sp>
          <p:nvSpPr>
            <p:cNvPr id="866" name="Line 2"/>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867" name="CustomShape 3"/>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遇到的问题</a:t>
              </a:r>
              <a:endParaRPr b="0" lang="en-US" sz="3200" spc="-1" strike="noStrike">
                <a:latin typeface="Arial"/>
              </a:endParaRPr>
            </a:p>
          </p:txBody>
        </p:sp>
      </p:grpSp>
      <p:sp>
        <p:nvSpPr>
          <p:cNvPr id="868" name="CustomShape 4"/>
          <p:cNvSpPr/>
          <p:nvPr/>
        </p:nvSpPr>
        <p:spPr>
          <a:xfrm rot="5400000">
            <a:off x="1944720" y="1567800"/>
            <a:ext cx="1186200" cy="1022400"/>
          </a:xfrm>
          <a:prstGeom prst="hexagon">
            <a:avLst>
              <a:gd name="adj" fmla="val 25000"/>
              <a:gd name="vf" fmla="val 115470"/>
            </a:avLst>
          </a:prstGeom>
          <a:solidFill>
            <a:srgbClr val="ffe699"/>
          </a:solidFill>
          <a:ln>
            <a:solidFill>
              <a:schemeClr val="bg1"/>
            </a:solidFill>
          </a:ln>
          <a:effectLst>
            <a:outerShdw algn="tl" blurRad="292100" dir="2700000" dist="7585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69" name="CustomShape 5"/>
          <p:cNvSpPr/>
          <p:nvPr/>
        </p:nvSpPr>
        <p:spPr>
          <a:xfrm rot="5400000">
            <a:off x="3088440" y="1567800"/>
            <a:ext cx="1186200" cy="1022400"/>
          </a:xfrm>
          <a:prstGeom prst="hexagon">
            <a:avLst>
              <a:gd name="adj" fmla="val 25000"/>
              <a:gd name="vf" fmla="val 115470"/>
            </a:avLst>
          </a:prstGeom>
          <a:solidFill>
            <a:srgbClr val="bf9000"/>
          </a:solidFill>
          <a:ln>
            <a:solidFill>
              <a:schemeClr val="bg1"/>
            </a:solidFill>
          </a:ln>
          <a:effectLst>
            <a:outerShdw algn="tl" blurRad="292100" dir="2700000" dist="7585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0" name="CustomShape 6"/>
          <p:cNvSpPr/>
          <p:nvPr/>
        </p:nvSpPr>
        <p:spPr>
          <a:xfrm rot="5400000">
            <a:off x="2516760" y="2580480"/>
            <a:ext cx="1186200" cy="1022400"/>
          </a:xfrm>
          <a:prstGeom prst="hexagon">
            <a:avLst>
              <a:gd name="adj" fmla="val 25000"/>
              <a:gd name="vf" fmla="val 115470"/>
            </a:avLst>
          </a:prstGeom>
          <a:solidFill>
            <a:srgbClr val="bf9000"/>
          </a:solidFill>
          <a:ln>
            <a:solidFill>
              <a:schemeClr val="bg1"/>
            </a:solidFill>
          </a:ln>
          <a:effectLst>
            <a:outerShdw algn="tl" blurRad="292100" dir="2700000" dist="7585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1" name="CustomShape 7"/>
          <p:cNvSpPr/>
          <p:nvPr/>
        </p:nvSpPr>
        <p:spPr>
          <a:xfrm rot="5400000">
            <a:off x="3660480" y="2580480"/>
            <a:ext cx="1186200" cy="1022400"/>
          </a:xfrm>
          <a:prstGeom prst="hexagon">
            <a:avLst>
              <a:gd name="adj" fmla="val 25000"/>
              <a:gd name="vf" fmla="val 115470"/>
            </a:avLst>
          </a:prstGeom>
          <a:solidFill>
            <a:srgbClr val="ffe699"/>
          </a:solidFill>
          <a:ln>
            <a:solidFill>
              <a:schemeClr val="bg1"/>
            </a:solidFill>
          </a:ln>
          <a:effectLst>
            <a:outerShdw algn="tl" blurRad="292100" dir="2700000" dist="7585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2" name="CustomShape 8"/>
          <p:cNvSpPr/>
          <p:nvPr/>
        </p:nvSpPr>
        <p:spPr>
          <a:xfrm rot="5400000">
            <a:off x="3088440" y="3608640"/>
            <a:ext cx="1186200" cy="1022400"/>
          </a:xfrm>
          <a:prstGeom prst="hexagon">
            <a:avLst>
              <a:gd name="adj" fmla="val 25000"/>
              <a:gd name="vf" fmla="val 115470"/>
            </a:avLst>
          </a:prstGeom>
          <a:solidFill>
            <a:srgbClr val="bf9000"/>
          </a:solidFill>
          <a:ln>
            <a:solidFill>
              <a:schemeClr val="bg1"/>
            </a:solidFill>
          </a:ln>
          <a:effectLst>
            <a:outerShdw algn="tl" blurRad="292100" dir="2700000" dist="7585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3" name="CustomShape 9"/>
          <p:cNvSpPr/>
          <p:nvPr/>
        </p:nvSpPr>
        <p:spPr>
          <a:xfrm rot="5400000">
            <a:off x="1944720" y="3608640"/>
            <a:ext cx="1186200" cy="1022400"/>
          </a:xfrm>
          <a:prstGeom prst="hexagon">
            <a:avLst>
              <a:gd name="adj" fmla="val 25000"/>
              <a:gd name="vf" fmla="val 115470"/>
            </a:avLst>
          </a:prstGeom>
          <a:solidFill>
            <a:srgbClr val="ffd966"/>
          </a:solidFill>
          <a:ln>
            <a:solidFill>
              <a:schemeClr val="bg1"/>
            </a:solidFill>
          </a:ln>
          <a:effectLst>
            <a:outerShdw algn="tl" blurRad="292100" dir="2700000" dist="7585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4" name="CustomShape 10"/>
          <p:cNvSpPr/>
          <p:nvPr/>
        </p:nvSpPr>
        <p:spPr>
          <a:xfrm rot="5400000">
            <a:off x="2522520" y="4621320"/>
            <a:ext cx="1186200" cy="1022400"/>
          </a:xfrm>
          <a:prstGeom prst="hexagon">
            <a:avLst>
              <a:gd name="adj" fmla="val 25000"/>
              <a:gd name="vf" fmla="val 115470"/>
            </a:avLst>
          </a:prstGeom>
          <a:solidFill>
            <a:srgbClr val="bf9000"/>
          </a:solidFill>
          <a:ln>
            <a:solidFill>
              <a:schemeClr val="bg1"/>
            </a:solidFill>
          </a:ln>
          <a:effectLst>
            <a:outerShdw algn="tl" blurRad="292100" dir="2700000" dist="7585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5" name="CustomShape 11"/>
          <p:cNvSpPr/>
          <p:nvPr/>
        </p:nvSpPr>
        <p:spPr>
          <a:xfrm rot="5400000">
            <a:off x="3660480" y="4621320"/>
            <a:ext cx="1186200" cy="1022400"/>
          </a:xfrm>
          <a:prstGeom prst="hexagon">
            <a:avLst>
              <a:gd name="adj" fmla="val 25000"/>
              <a:gd name="vf" fmla="val 115470"/>
            </a:avLst>
          </a:prstGeom>
          <a:solidFill>
            <a:srgbClr val="ffc000"/>
          </a:solidFill>
          <a:ln>
            <a:solidFill>
              <a:schemeClr val="bg1"/>
            </a:solidFill>
          </a:ln>
          <a:effectLst>
            <a:outerShdw algn="tl" blurRad="292100" dir="2700000" dist="7585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876" name="CustomShape 12"/>
          <p:cNvSpPr/>
          <p:nvPr/>
        </p:nvSpPr>
        <p:spPr>
          <a:xfrm>
            <a:off x="5662080" y="1458360"/>
            <a:ext cx="4673160" cy="4845960"/>
          </a:xfrm>
          <a:prstGeom prst="rect">
            <a:avLst/>
          </a:prstGeom>
          <a:noFill/>
          <a:ln>
            <a:noFill/>
          </a:ln>
        </p:spPr>
        <p:style>
          <a:lnRef idx="0"/>
          <a:fillRef idx="0"/>
          <a:effectRef idx="0"/>
          <a:fontRef idx="minor"/>
        </p:style>
        <p:txBody>
          <a:bodyPr lIns="90000" rIns="90000" tIns="45000" bIns="45000">
            <a:spAutoFit/>
          </a:bodyPr>
          <a:p>
            <a:pPr marL="457200" indent="-456480">
              <a:lnSpc>
                <a:spcPct val="130000"/>
              </a:lnSpc>
              <a:buClr>
                <a:srgbClr val="ffffff"/>
              </a:buClr>
              <a:buFont typeface="StarSymbol"/>
              <a:buAutoNum type="arabicPeriod"/>
            </a:pPr>
            <a:r>
              <a:rPr b="0" lang="zh-CN" sz="2000" spc="-1" strike="noStrike">
                <a:solidFill>
                  <a:srgbClr val="ffffff"/>
                </a:solidFill>
                <a:latin typeface="微软雅黑"/>
                <a:ea typeface="微软雅黑"/>
              </a:rPr>
              <a:t>为了更加的美观，</a:t>
            </a:r>
            <a:r>
              <a:rPr b="0" lang="en-US" sz="2000" spc="-1" strike="noStrike">
                <a:solidFill>
                  <a:srgbClr val="ffffff"/>
                </a:solidFill>
                <a:latin typeface="微软雅黑"/>
                <a:ea typeface="微软雅黑"/>
              </a:rPr>
              <a:t>GUI</a:t>
            </a:r>
            <a:r>
              <a:rPr b="0" lang="zh-CN" sz="2000" spc="-1" strike="noStrike">
                <a:solidFill>
                  <a:srgbClr val="ffffff"/>
                </a:solidFill>
                <a:latin typeface="微软雅黑"/>
                <a:ea typeface="微软雅黑"/>
              </a:rPr>
              <a:t>界面的原型设计采用</a:t>
            </a:r>
            <a:r>
              <a:rPr b="1" lang="zh-CN" sz="2000" spc="-1" strike="noStrike">
                <a:solidFill>
                  <a:srgbClr val="ffffff"/>
                </a:solidFill>
                <a:latin typeface="微软雅黑"/>
                <a:ea typeface="微软雅黑"/>
              </a:rPr>
              <a:t>第三方设计软件。</a:t>
            </a:r>
            <a:r>
              <a:rPr b="0" lang="zh-CN" sz="2000" spc="-1" strike="noStrike">
                <a:solidFill>
                  <a:srgbClr val="ffffff"/>
                </a:solidFill>
                <a:latin typeface="微软雅黑"/>
                <a:ea typeface="微软雅黑"/>
              </a:rPr>
              <a:t>这可能会导致修改的工作量增加，或是无法完全复现原型设计中的</a:t>
            </a:r>
            <a:r>
              <a:rPr b="0" lang="en-US" sz="2000" spc="-1" strike="noStrike">
                <a:solidFill>
                  <a:srgbClr val="ffffff"/>
                </a:solidFill>
                <a:latin typeface="微软雅黑"/>
                <a:ea typeface="微软雅黑"/>
              </a:rPr>
              <a:t>GUI</a:t>
            </a:r>
            <a:r>
              <a:rPr b="0" lang="zh-CN" sz="2000" spc="-1" strike="noStrike">
                <a:solidFill>
                  <a:srgbClr val="ffffff"/>
                </a:solidFill>
                <a:latin typeface="微软雅黑"/>
                <a:ea typeface="微软雅黑"/>
              </a:rPr>
              <a:t>界面等问题。此部分在未来可能需要返工。</a:t>
            </a:r>
            <a:endParaRPr b="0" lang="en-US" sz="2000" spc="-1" strike="noStrike">
              <a:latin typeface="Arial"/>
            </a:endParaRPr>
          </a:p>
          <a:p>
            <a:pPr>
              <a:lnSpc>
                <a:spcPct val="130000"/>
              </a:lnSpc>
            </a:pPr>
            <a:endParaRPr b="0" lang="en-US" sz="2000" spc="-1" strike="noStrike">
              <a:latin typeface="Arial"/>
            </a:endParaRPr>
          </a:p>
          <a:p>
            <a:pPr marL="457200" indent="-456480">
              <a:lnSpc>
                <a:spcPct val="130000"/>
              </a:lnSpc>
              <a:buClr>
                <a:srgbClr val="ffffff"/>
              </a:buClr>
              <a:buFont typeface="StarSymbol"/>
              <a:buAutoNum type="arabicPeriod"/>
            </a:pPr>
            <a:r>
              <a:rPr b="0" lang="zh-CN" sz="2000" spc="-1" strike="noStrike">
                <a:solidFill>
                  <a:srgbClr val="ffffff"/>
                </a:solidFill>
                <a:latin typeface="微软雅黑"/>
                <a:ea typeface="微软雅黑"/>
              </a:rPr>
              <a:t>在选定接口时，小组成员发现因对于移动端</a:t>
            </a:r>
            <a:r>
              <a:rPr b="0" lang="en-US" sz="2000" spc="-1" strike="noStrike">
                <a:solidFill>
                  <a:srgbClr val="ffffff"/>
                </a:solidFill>
                <a:latin typeface="微软雅黑"/>
                <a:ea typeface="微软雅黑"/>
              </a:rPr>
              <a:t>app</a:t>
            </a:r>
            <a:r>
              <a:rPr b="0" lang="zh-CN" sz="2000" spc="-1" strike="noStrike">
                <a:solidFill>
                  <a:srgbClr val="ffffff"/>
                </a:solidFill>
                <a:latin typeface="微软雅黑"/>
                <a:ea typeface="微软雅黑"/>
              </a:rPr>
              <a:t>开发经验缺乏，在不实践的情况下很难确定最合适的接口。在未来的具体实现中使用的接口可能会因实际情况发生变更</a:t>
            </a:r>
            <a:endParaRPr b="0" lang="en-US" sz="2000" spc="-1" strike="noStrike">
              <a:latin typeface="Arial"/>
            </a:endParaRPr>
          </a:p>
        </p:txBody>
      </p:sp>
      <p:grpSp>
        <p:nvGrpSpPr>
          <p:cNvPr id="877" name="Group 13"/>
          <p:cNvGrpSpPr/>
          <p:nvPr/>
        </p:nvGrpSpPr>
        <p:grpSpPr>
          <a:xfrm>
            <a:off x="4041720" y="4950720"/>
            <a:ext cx="423000" cy="363600"/>
            <a:chOff x="4041720" y="4950720"/>
            <a:chExt cx="423000" cy="363600"/>
          </a:xfrm>
        </p:grpSpPr>
        <p:sp>
          <p:nvSpPr>
            <p:cNvPr id="878" name="CustomShape 14"/>
            <p:cNvSpPr/>
            <p:nvPr/>
          </p:nvSpPr>
          <p:spPr>
            <a:xfrm>
              <a:off x="4041720" y="5067000"/>
              <a:ext cx="423000" cy="247320"/>
            </a:xfrm>
            <a:custGeom>
              <a:avLst/>
              <a:gdLst/>
              <a:ahLst/>
              <a:rect l="l" t="t" r="r" b="b"/>
              <a:pathLst>
                <a:path w="192" h="112">
                  <a:moveTo>
                    <a:pt x="0" y="0"/>
                  </a:moveTo>
                  <a:cubicBezTo>
                    <a:pt x="0" y="12"/>
                    <a:pt x="0" y="12"/>
                    <a:pt x="0" y="12"/>
                  </a:cubicBezTo>
                  <a:cubicBezTo>
                    <a:pt x="0" y="96"/>
                    <a:pt x="0" y="96"/>
                    <a:pt x="0" y="96"/>
                  </a:cubicBezTo>
                  <a:cubicBezTo>
                    <a:pt x="0" y="105"/>
                    <a:pt x="8" y="112"/>
                    <a:pt x="16" y="112"/>
                  </a:cubicBezTo>
                  <a:cubicBezTo>
                    <a:pt x="176" y="112"/>
                    <a:pt x="176" y="112"/>
                    <a:pt x="176" y="112"/>
                  </a:cubicBezTo>
                  <a:cubicBezTo>
                    <a:pt x="185" y="112"/>
                    <a:pt x="192" y="105"/>
                    <a:pt x="192" y="96"/>
                  </a:cubicBezTo>
                  <a:cubicBezTo>
                    <a:pt x="192" y="0"/>
                    <a:pt x="192" y="0"/>
                    <a:pt x="192" y="0"/>
                  </a:cubicBezTo>
                  <a:lnTo>
                    <a:pt x="0" y="0"/>
                  </a:lnTo>
                  <a:close/>
                </a:path>
              </a:pathLst>
            </a:custGeom>
            <a:solidFill>
              <a:srgbClr val="a5a5a5"/>
            </a:solidFill>
            <a:ln>
              <a:noFill/>
            </a:ln>
          </p:spPr>
          <p:style>
            <a:lnRef idx="0"/>
            <a:fillRef idx="0"/>
            <a:effectRef idx="0"/>
            <a:fontRef idx="minor"/>
          </p:style>
        </p:sp>
        <p:sp>
          <p:nvSpPr>
            <p:cNvPr id="879" name="CustomShape 15"/>
            <p:cNvSpPr/>
            <p:nvPr/>
          </p:nvSpPr>
          <p:spPr>
            <a:xfrm>
              <a:off x="4041720" y="4950720"/>
              <a:ext cx="423000" cy="97560"/>
            </a:xfrm>
            <a:custGeom>
              <a:avLst/>
              <a:gdLst/>
              <a:ahLst/>
              <a:rect l="l" t="t" r="r" b="b"/>
              <a:pathLst>
                <a:path w="192" h="44">
                  <a:moveTo>
                    <a:pt x="192" y="44"/>
                  </a:moveTo>
                  <a:cubicBezTo>
                    <a:pt x="192" y="36"/>
                    <a:pt x="192" y="36"/>
                    <a:pt x="192" y="36"/>
                  </a:cubicBezTo>
                  <a:cubicBezTo>
                    <a:pt x="192" y="27"/>
                    <a:pt x="185" y="20"/>
                    <a:pt x="176" y="20"/>
                  </a:cubicBez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44"/>
                    <a:pt x="0" y="44"/>
                    <a:pt x="0" y="44"/>
                  </a:cubicBezTo>
                  <a:lnTo>
                    <a:pt x="192" y="44"/>
                  </a:lnTo>
                  <a:close/>
                </a:path>
              </a:pathLst>
            </a:custGeom>
            <a:solidFill>
              <a:srgbClr val="a5a5a5"/>
            </a:solidFill>
            <a:ln>
              <a:noFill/>
            </a:ln>
          </p:spPr>
          <p:style>
            <a:lnRef idx="0"/>
            <a:fillRef idx="0"/>
            <a:effectRef idx="0"/>
            <a:fontRef idx="minor"/>
          </p:style>
        </p:sp>
      </p:grpSp>
      <p:grpSp>
        <p:nvGrpSpPr>
          <p:cNvPr id="880" name="Group 16"/>
          <p:cNvGrpSpPr/>
          <p:nvPr/>
        </p:nvGrpSpPr>
        <p:grpSpPr>
          <a:xfrm>
            <a:off x="3987360" y="2932200"/>
            <a:ext cx="531360" cy="319320"/>
            <a:chOff x="3987360" y="2932200"/>
            <a:chExt cx="531360" cy="319320"/>
          </a:xfrm>
        </p:grpSpPr>
        <p:sp>
          <p:nvSpPr>
            <p:cNvPr id="881" name="CustomShape 17"/>
            <p:cNvSpPr/>
            <p:nvPr/>
          </p:nvSpPr>
          <p:spPr>
            <a:xfrm>
              <a:off x="3987360" y="2932200"/>
              <a:ext cx="531360" cy="319320"/>
            </a:xfrm>
            <a:custGeom>
              <a:avLst/>
              <a:gdLst/>
              <a:ahLst/>
              <a:rect l="l" t="t" r="r" b="b"/>
              <a:pathLst>
                <a:path w="240" h="144">
                  <a:moveTo>
                    <a:pt x="120" y="0"/>
                  </a:moveTo>
                  <a:cubicBezTo>
                    <a:pt x="77" y="0"/>
                    <a:pt x="42" y="27"/>
                    <a:pt x="0" y="72"/>
                  </a:cubicBezTo>
                  <a:cubicBezTo>
                    <a:pt x="37" y="110"/>
                    <a:pt x="67" y="144"/>
                    <a:pt x="120" y="144"/>
                  </a:cubicBezTo>
                  <a:cubicBezTo>
                    <a:pt x="174" y="144"/>
                    <a:pt x="213" y="101"/>
                    <a:pt x="240" y="73"/>
                  </a:cubicBezTo>
                  <a:cubicBezTo>
                    <a:pt x="213" y="40"/>
                    <a:pt x="173" y="0"/>
                    <a:pt x="120" y="0"/>
                  </a:cubicBezTo>
                  <a:close/>
                  <a:moveTo>
                    <a:pt x="120" y="120"/>
                  </a:moveTo>
                  <a:cubicBezTo>
                    <a:pt x="94" y="120"/>
                    <a:pt x="72" y="98"/>
                    <a:pt x="72" y="72"/>
                  </a:cubicBezTo>
                  <a:cubicBezTo>
                    <a:pt x="72" y="46"/>
                    <a:pt x="94" y="24"/>
                    <a:pt x="120" y="24"/>
                  </a:cubicBezTo>
                  <a:cubicBezTo>
                    <a:pt x="147" y="24"/>
                    <a:pt x="168" y="46"/>
                    <a:pt x="168" y="72"/>
                  </a:cubicBezTo>
                  <a:cubicBezTo>
                    <a:pt x="168" y="98"/>
                    <a:pt x="147" y="120"/>
                    <a:pt x="120" y="120"/>
                  </a:cubicBezTo>
                  <a:close/>
                </a:path>
              </a:pathLst>
            </a:custGeom>
            <a:solidFill>
              <a:srgbClr val="a5a5a5"/>
            </a:solidFill>
            <a:ln>
              <a:noFill/>
            </a:ln>
          </p:spPr>
          <p:style>
            <a:lnRef idx="0"/>
            <a:fillRef idx="0"/>
            <a:effectRef idx="0"/>
            <a:fontRef idx="minor"/>
          </p:style>
        </p:sp>
        <p:sp>
          <p:nvSpPr>
            <p:cNvPr id="882" name="CustomShape 18"/>
            <p:cNvSpPr/>
            <p:nvPr/>
          </p:nvSpPr>
          <p:spPr>
            <a:xfrm>
              <a:off x="4191840" y="3029400"/>
              <a:ext cx="123480" cy="123480"/>
            </a:xfrm>
            <a:prstGeom prst="ellipse">
              <a:avLst/>
            </a:prstGeom>
            <a:solidFill>
              <a:srgbClr val="a5a5a5"/>
            </a:solidFill>
            <a:ln>
              <a:noFill/>
            </a:ln>
          </p:spPr>
          <p:style>
            <a:lnRef idx="0"/>
            <a:fillRef idx="0"/>
            <a:effectRef idx="0"/>
            <a:fontRef idx="minor"/>
          </p:style>
        </p:sp>
      </p:grpSp>
      <p:grpSp>
        <p:nvGrpSpPr>
          <p:cNvPr id="883" name="Group 19"/>
          <p:cNvGrpSpPr/>
          <p:nvPr/>
        </p:nvGrpSpPr>
        <p:grpSpPr>
          <a:xfrm>
            <a:off x="2316600" y="3897360"/>
            <a:ext cx="442440" cy="444960"/>
            <a:chOff x="2316600" y="3897360"/>
            <a:chExt cx="442440" cy="444960"/>
          </a:xfrm>
        </p:grpSpPr>
        <p:sp>
          <p:nvSpPr>
            <p:cNvPr id="884" name="CustomShape 20"/>
            <p:cNvSpPr/>
            <p:nvPr/>
          </p:nvSpPr>
          <p:spPr>
            <a:xfrm>
              <a:off x="2316600" y="3897360"/>
              <a:ext cx="442440" cy="444960"/>
            </a:xfrm>
            <a:custGeom>
              <a:avLst/>
              <a:gdLst/>
              <a:ahLst/>
              <a:rect l="l" t="t"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rgbClr val="a5a5a5"/>
            </a:solidFill>
            <a:ln>
              <a:noFill/>
            </a:ln>
          </p:spPr>
          <p:style>
            <a:lnRef idx="0"/>
            <a:fillRef idx="0"/>
            <a:effectRef idx="0"/>
            <a:fontRef idx="minor"/>
          </p:style>
        </p:sp>
        <p:sp>
          <p:nvSpPr>
            <p:cNvPr id="885" name="CustomShape 21"/>
            <p:cNvSpPr/>
            <p:nvPr/>
          </p:nvSpPr>
          <p:spPr>
            <a:xfrm>
              <a:off x="2547000" y="4029480"/>
              <a:ext cx="73440" cy="81000"/>
            </a:xfrm>
            <a:custGeom>
              <a:avLst/>
              <a:gdLst/>
              <a:ahLst/>
              <a:rect l="l" t="t"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rgbClr val="a5a5a5"/>
            </a:solidFill>
            <a:ln>
              <a:noFill/>
            </a:ln>
          </p:spPr>
          <p:style>
            <a:lnRef idx="0"/>
            <a:fillRef idx="0"/>
            <a:effectRef idx="0"/>
            <a:fontRef idx="minor"/>
          </p:style>
        </p:sp>
        <p:sp>
          <p:nvSpPr>
            <p:cNvPr id="886" name="CustomShape 22"/>
            <p:cNvSpPr/>
            <p:nvPr/>
          </p:nvSpPr>
          <p:spPr>
            <a:xfrm>
              <a:off x="2547000" y="3934800"/>
              <a:ext cx="57960" cy="86400"/>
            </a:xfrm>
            <a:custGeom>
              <a:avLst/>
              <a:gdLst/>
              <a:ahLst/>
              <a:rect l="l" t="t" r="r" b="b"/>
              <a:pathLst>
                <a:path w="26" h="39">
                  <a:moveTo>
                    <a:pt x="0" y="0"/>
                  </a:moveTo>
                  <a:cubicBezTo>
                    <a:pt x="0" y="39"/>
                    <a:pt x="0" y="39"/>
                    <a:pt x="0" y="39"/>
                  </a:cubicBezTo>
                  <a:cubicBezTo>
                    <a:pt x="9" y="39"/>
                    <a:pt x="18" y="37"/>
                    <a:pt x="26" y="35"/>
                  </a:cubicBezTo>
                  <a:cubicBezTo>
                    <a:pt x="20" y="15"/>
                    <a:pt x="10" y="2"/>
                    <a:pt x="0" y="0"/>
                  </a:cubicBezTo>
                  <a:close/>
                </a:path>
              </a:pathLst>
            </a:custGeom>
            <a:solidFill>
              <a:srgbClr val="a5a5a5"/>
            </a:solidFill>
            <a:ln>
              <a:noFill/>
            </a:ln>
          </p:spPr>
          <p:style>
            <a:lnRef idx="0"/>
            <a:fillRef idx="0"/>
            <a:effectRef idx="0"/>
            <a:fontRef idx="minor"/>
          </p:style>
        </p:sp>
        <p:sp>
          <p:nvSpPr>
            <p:cNvPr id="887" name="CustomShape 23"/>
            <p:cNvSpPr/>
            <p:nvPr/>
          </p:nvSpPr>
          <p:spPr>
            <a:xfrm>
              <a:off x="2472120" y="3933720"/>
              <a:ext cx="56160" cy="87480"/>
            </a:xfrm>
            <a:custGeom>
              <a:avLst/>
              <a:gdLst/>
              <a:ahLst/>
              <a:rect l="l" t="t" r="r" b="b"/>
              <a:pathLst>
                <a:path w="26" h="40">
                  <a:moveTo>
                    <a:pt x="0" y="36"/>
                  </a:moveTo>
                  <a:cubicBezTo>
                    <a:pt x="9" y="38"/>
                    <a:pt x="17" y="40"/>
                    <a:pt x="26" y="40"/>
                  </a:cubicBezTo>
                  <a:cubicBezTo>
                    <a:pt x="26" y="0"/>
                    <a:pt x="26" y="0"/>
                    <a:pt x="26" y="0"/>
                  </a:cubicBezTo>
                  <a:cubicBezTo>
                    <a:pt x="17" y="3"/>
                    <a:pt x="7" y="16"/>
                    <a:pt x="0" y="36"/>
                  </a:cubicBezTo>
                  <a:close/>
                </a:path>
              </a:pathLst>
            </a:custGeom>
            <a:solidFill>
              <a:srgbClr val="a5a5a5"/>
            </a:solidFill>
            <a:ln>
              <a:noFill/>
            </a:ln>
          </p:spPr>
          <p:style>
            <a:lnRef idx="0"/>
            <a:fillRef idx="0"/>
            <a:effectRef idx="0"/>
            <a:fontRef idx="minor"/>
          </p:style>
        </p:sp>
        <p:sp>
          <p:nvSpPr>
            <p:cNvPr id="888" name="CustomShape 24"/>
            <p:cNvSpPr/>
            <p:nvPr/>
          </p:nvSpPr>
          <p:spPr>
            <a:xfrm>
              <a:off x="2582280" y="3937320"/>
              <a:ext cx="88920" cy="70920"/>
            </a:xfrm>
            <a:custGeom>
              <a:avLst/>
              <a:gdLst/>
              <a:ahLst/>
              <a:rect l="l" t="t" r="r" b="b"/>
              <a:pathLst>
                <a:path w="40" h="32">
                  <a:moveTo>
                    <a:pt x="40" y="23"/>
                  </a:moveTo>
                  <a:cubicBezTo>
                    <a:pt x="29" y="12"/>
                    <a:pt x="16" y="4"/>
                    <a:pt x="0" y="0"/>
                  </a:cubicBezTo>
                  <a:cubicBezTo>
                    <a:pt x="7" y="8"/>
                    <a:pt x="13" y="19"/>
                    <a:pt x="17" y="32"/>
                  </a:cubicBezTo>
                  <a:cubicBezTo>
                    <a:pt x="25" y="30"/>
                    <a:pt x="33" y="27"/>
                    <a:pt x="40" y="23"/>
                  </a:cubicBezTo>
                  <a:close/>
                </a:path>
              </a:pathLst>
            </a:custGeom>
            <a:solidFill>
              <a:srgbClr val="a5a5a5"/>
            </a:solidFill>
            <a:ln>
              <a:noFill/>
            </a:ln>
          </p:spPr>
          <p:style>
            <a:lnRef idx="0"/>
            <a:fillRef idx="0"/>
            <a:effectRef idx="0"/>
            <a:fontRef idx="minor"/>
          </p:style>
        </p:sp>
        <p:sp>
          <p:nvSpPr>
            <p:cNvPr id="889" name="CustomShape 25"/>
            <p:cNvSpPr/>
            <p:nvPr/>
          </p:nvSpPr>
          <p:spPr>
            <a:xfrm>
              <a:off x="2624760" y="4002120"/>
              <a:ext cx="99360" cy="108000"/>
            </a:xfrm>
            <a:custGeom>
              <a:avLst/>
              <a:gdLst/>
              <a:ahLst/>
              <a:rect l="l" t="t"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rgbClr val="a5a5a5"/>
            </a:solidFill>
            <a:ln>
              <a:noFill/>
            </a:ln>
          </p:spPr>
          <p:style>
            <a:lnRef idx="0"/>
            <a:fillRef idx="0"/>
            <a:effectRef idx="0"/>
            <a:fontRef idx="minor"/>
          </p:style>
        </p:sp>
        <p:sp>
          <p:nvSpPr>
            <p:cNvPr id="890" name="CustomShape 26"/>
            <p:cNvSpPr/>
            <p:nvPr/>
          </p:nvSpPr>
          <p:spPr>
            <a:xfrm>
              <a:off x="2459160" y="4029480"/>
              <a:ext cx="69120" cy="81000"/>
            </a:xfrm>
            <a:custGeom>
              <a:avLst/>
              <a:gdLst/>
              <a:ahLst/>
              <a:rect l="l" t="t"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rgbClr val="a5a5a5"/>
            </a:solidFill>
            <a:ln>
              <a:noFill/>
            </a:ln>
          </p:spPr>
          <p:style>
            <a:lnRef idx="0"/>
            <a:fillRef idx="0"/>
            <a:effectRef idx="0"/>
            <a:fontRef idx="minor"/>
          </p:style>
        </p:sp>
        <p:sp>
          <p:nvSpPr>
            <p:cNvPr id="891" name="CustomShape 27"/>
            <p:cNvSpPr/>
            <p:nvPr/>
          </p:nvSpPr>
          <p:spPr>
            <a:xfrm>
              <a:off x="2547000" y="4128840"/>
              <a:ext cx="73440" cy="79560"/>
            </a:xfrm>
            <a:custGeom>
              <a:avLst/>
              <a:gdLst/>
              <a:ahLst/>
              <a:rect l="l" t="t"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rgbClr val="a5a5a5"/>
            </a:solidFill>
            <a:ln>
              <a:noFill/>
            </a:ln>
          </p:spPr>
          <p:style>
            <a:lnRef idx="0"/>
            <a:fillRef idx="0"/>
            <a:effectRef idx="0"/>
            <a:fontRef idx="minor"/>
          </p:style>
        </p:sp>
        <p:sp>
          <p:nvSpPr>
            <p:cNvPr id="892" name="CustomShape 28"/>
            <p:cNvSpPr/>
            <p:nvPr/>
          </p:nvSpPr>
          <p:spPr>
            <a:xfrm>
              <a:off x="2459160" y="4128840"/>
              <a:ext cx="69120" cy="79560"/>
            </a:xfrm>
            <a:custGeom>
              <a:avLst/>
              <a:gdLst/>
              <a:ahLst/>
              <a:rect l="l" t="t"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rgbClr val="a5a5a5"/>
            </a:solidFill>
            <a:ln>
              <a:noFill/>
            </a:ln>
          </p:spPr>
          <p:style>
            <a:lnRef idx="0"/>
            <a:fillRef idx="0"/>
            <a:effectRef idx="0"/>
            <a:fontRef idx="minor"/>
          </p:style>
        </p:sp>
        <p:sp>
          <p:nvSpPr>
            <p:cNvPr id="893" name="CustomShape 29"/>
            <p:cNvSpPr/>
            <p:nvPr/>
          </p:nvSpPr>
          <p:spPr>
            <a:xfrm>
              <a:off x="2472120" y="4217040"/>
              <a:ext cx="56160" cy="86400"/>
            </a:xfrm>
            <a:custGeom>
              <a:avLst/>
              <a:gdLst/>
              <a:ahLst/>
              <a:rect l="l" t="t" r="r" b="b"/>
              <a:pathLst>
                <a:path w="26" h="39">
                  <a:moveTo>
                    <a:pt x="26" y="39"/>
                  </a:moveTo>
                  <a:cubicBezTo>
                    <a:pt x="26" y="0"/>
                    <a:pt x="26" y="0"/>
                    <a:pt x="26" y="0"/>
                  </a:cubicBezTo>
                  <a:cubicBezTo>
                    <a:pt x="17" y="0"/>
                    <a:pt x="9" y="1"/>
                    <a:pt x="0" y="3"/>
                  </a:cubicBezTo>
                  <a:cubicBezTo>
                    <a:pt x="7" y="23"/>
                    <a:pt x="17" y="37"/>
                    <a:pt x="26" y="39"/>
                  </a:cubicBezTo>
                  <a:close/>
                </a:path>
              </a:pathLst>
            </a:custGeom>
            <a:solidFill>
              <a:srgbClr val="a5a5a5"/>
            </a:solidFill>
            <a:ln>
              <a:noFill/>
            </a:ln>
          </p:spPr>
          <p:style>
            <a:lnRef idx="0"/>
            <a:fillRef idx="0"/>
            <a:effectRef idx="0"/>
            <a:fontRef idx="minor"/>
          </p:style>
        </p:sp>
        <p:sp>
          <p:nvSpPr>
            <p:cNvPr id="894" name="CustomShape 30"/>
            <p:cNvSpPr/>
            <p:nvPr/>
          </p:nvSpPr>
          <p:spPr>
            <a:xfrm>
              <a:off x="2582280" y="4228920"/>
              <a:ext cx="88920" cy="73440"/>
            </a:xfrm>
            <a:custGeom>
              <a:avLst/>
              <a:gdLst/>
              <a:ahLst/>
              <a:rect l="l" t="t" r="r" b="b"/>
              <a:pathLst>
                <a:path w="40" h="33">
                  <a:moveTo>
                    <a:pt x="0" y="33"/>
                  </a:moveTo>
                  <a:cubicBezTo>
                    <a:pt x="16" y="29"/>
                    <a:pt x="30" y="21"/>
                    <a:pt x="40" y="10"/>
                  </a:cubicBezTo>
                  <a:cubicBezTo>
                    <a:pt x="33" y="6"/>
                    <a:pt x="25" y="3"/>
                    <a:pt x="17" y="0"/>
                  </a:cubicBezTo>
                  <a:cubicBezTo>
                    <a:pt x="13" y="14"/>
                    <a:pt x="7" y="25"/>
                    <a:pt x="0" y="33"/>
                  </a:cubicBezTo>
                  <a:close/>
                </a:path>
              </a:pathLst>
            </a:custGeom>
            <a:solidFill>
              <a:srgbClr val="a5a5a5"/>
            </a:solidFill>
            <a:ln>
              <a:noFill/>
            </a:ln>
          </p:spPr>
          <p:style>
            <a:lnRef idx="0"/>
            <a:fillRef idx="0"/>
            <a:effectRef idx="0"/>
            <a:fontRef idx="minor"/>
          </p:style>
        </p:sp>
        <p:sp>
          <p:nvSpPr>
            <p:cNvPr id="895" name="CustomShape 31"/>
            <p:cNvSpPr/>
            <p:nvPr/>
          </p:nvSpPr>
          <p:spPr>
            <a:xfrm>
              <a:off x="2407320" y="3937320"/>
              <a:ext cx="88920" cy="70920"/>
            </a:xfrm>
            <a:custGeom>
              <a:avLst/>
              <a:gdLst/>
              <a:ahLst/>
              <a:rect l="l" t="t" r="r" b="b"/>
              <a:pathLst>
                <a:path w="40" h="32">
                  <a:moveTo>
                    <a:pt x="40" y="0"/>
                  </a:moveTo>
                  <a:cubicBezTo>
                    <a:pt x="24" y="4"/>
                    <a:pt x="10" y="12"/>
                    <a:pt x="0" y="23"/>
                  </a:cubicBezTo>
                  <a:cubicBezTo>
                    <a:pt x="7" y="27"/>
                    <a:pt x="14" y="30"/>
                    <a:pt x="22" y="32"/>
                  </a:cubicBezTo>
                  <a:cubicBezTo>
                    <a:pt x="27" y="19"/>
                    <a:pt x="33" y="8"/>
                    <a:pt x="40" y="0"/>
                  </a:cubicBezTo>
                  <a:close/>
                </a:path>
              </a:pathLst>
            </a:custGeom>
            <a:solidFill>
              <a:srgbClr val="a5a5a5"/>
            </a:solidFill>
            <a:ln>
              <a:noFill/>
            </a:ln>
          </p:spPr>
          <p:style>
            <a:lnRef idx="0"/>
            <a:fillRef idx="0"/>
            <a:effectRef idx="0"/>
            <a:fontRef idx="minor"/>
          </p:style>
        </p:sp>
        <p:sp>
          <p:nvSpPr>
            <p:cNvPr id="896" name="CustomShape 32"/>
            <p:cNvSpPr/>
            <p:nvPr/>
          </p:nvSpPr>
          <p:spPr>
            <a:xfrm>
              <a:off x="2624760" y="4128840"/>
              <a:ext cx="99360" cy="108000"/>
            </a:xfrm>
            <a:custGeom>
              <a:avLst/>
              <a:gdLst/>
              <a:ahLst/>
              <a:rect l="l" t="t"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rgbClr val="a5a5a5"/>
            </a:solidFill>
            <a:ln>
              <a:noFill/>
            </a:ln>
          </p:spPr>
          <p:style>
            <a:lnRef idx="0"/>
            <a:fillRef idx="0"/>
            <a:effectRef idx="0"/>
            <a:fontRef idx="minor"/>
          </p:style>
        </p:sp>
        <p:sp>
          <p:nvSpPr>
            <p:cNvPr id="897" name="CustomShape 33"/>
            <p:cNvSpPr/>
            <p:nvPr/>
          </p:nvSpPr>
          <p:spPr>
            <a:xfrm>
              <a:off x="2547000" y="4217040"/>
              <a:ext cx="57960" cy="86400"/>
            </a:xfrm>
            <a:custGeom>
              <a:avLst/>
              <a:gdLst/>
              <a:ahLst/>
              <a:rect l="l" t="t" r="r" b="b"/>
              <a:pathLst>
                <a:path w="26" h="39">
                  <a:moveTo>
                    <a:pt x="0" y="0"/>
                  </a:moveTo>
                  <a:cubicBezTo>
                    <a:pt x="0" y="39"/>
                    <a:pt x="0" y="39"/>
                    <a:pt x="0" y="39"/>
                  </a:cubicBezTo>
                  <a:cubicBezTo>
                    <a:pt x="10" y="36"/>
                    <a:pt x="20" y="23"/>
                    <a:pt x="26" y="3"/>
                  </a:cubicBezTo>
                  <a:cubicBezTo>
                    <a:pt x="18" y="1"/>
                    <a:pt x="9" y="0"/>
                    <a:pt x="0" y="0"/>
                  </a:cubicBezTo>
                  <a:close/>
                </a:path>
              </a:pathLst>
            </a:custGeom>
            <a:solidFill>
              <a:srgbClr val="a5a5a5"/>
            </a:solidFill>
            <a:ln>
              <a:noFill/>
            </a:ln>
          </p:spPr>
          <p:style>
            <a:lnRef idx="0"/>
            <a:fillRef idx="0"/>
            <a:effectRef idx="0"/>
            <a:fontRef idx="minor"/>
          </p:style>
        </p:sp>
        <p:sp>
          <p:nvSpPr>
            <p:cNvPr id="898" name="CustomShape 34"/>
            <p:cNvSpPr/>
            <p:nvPr/>
          </p:nvSpPr>
          <p:spPr>
            <a:xfrm>
              <a:off x="2351880" y="4002120"/>
              <a:ext cx="99360" cy="108000"/>
            </a:xfrm>
            <a:custGeom>
              <a:avLst/>
              <a:gdLst/>
              <a:ahLst/>
              <a:rect l="l" t="t"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rgbClr val="a5a5a5"/>
            </a:solidFill>
            <a:ln>
              <a:noFill/>
            </a:ln>
          </p:spPr>
          <p:style>
            <a:lnRef idx="0"/>
            <a:fillRef idx="0"/>
            <a:effectRef idx="0"/>
            <a:fontRef idx="minor"/>
          </p:style>
        </p:sp>
        <p:sp>
          <p:nvSpPr>
            <p:cNvPr id="899" name="CustomShape 35"/>
            <p:cNvSpPr/>
            <p:nvPr/>
          </p:nvSpPr>
          <p:spPr>
            <a:xfrm>
              <a:off x="2351880" y="4128840"/>
              <a:ext cx="99360" cy="108000"/>
            </a:xfrm>
            <a:custGeom>
              <a:avLst/>
              <a:gdLst/>
              <a:ahLst/>
              <a:rect l="l" t="t"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rgbClr val="a5a5a5"/>
            </a:solidFill>
            <a:ln>
              <a:noFill/>
            </a:ln>
          </p:spPr>
          <p:style>
            <a:lnRef idx="0"/>
            <a:fillRef idx="0"/>
            <a:effectRef idx="0"/>
            <a:fontRef idx="minor"/>
          </p:style>
        </p:sp>
        <p:sp>
          <p:nvSpPr>
            <p:cNvPr id="900" name="CustomShape 36"/>
            <p:cNvSpPr/>
            <p:nvPr/>
          </p:nvSpPr>
          <p:spPr>
            <a:xfrm>
              <a:off x="2406240" y="4228920"/>
              <a:ext cx="90000" cy="73440"/>
            </a:xfrm>
            <a:custGeom>
              <a:avLst/>
              <a:gdLst/>
              <a:ahLst/>
              <a:rect l="l" t="t" r="r" b="b"/>
              <a:pathLst>
                <a:path w="41" h="33">
                  <a:moveTo>
                    <a:pt x="0" y="10"/>
                  </a:moveTo>
                  <a:cubicBezTo>
                    <a:pt x="11" y="21"/>
                    <a:pt x="25" y="29"/>
                    <a:pt x="41" y="33"/>
                  </a:cubicBezTo>
                  <a:cubicBezTo>
                    <a:pt x="33" y="25"/>
                    <a:pt x="28" y="14"/>
                    <a:pt x="23" y="0"/>
                  </a:cubicBezTo>
                  <a:cubicBezTo>
                    <a:pt x="15" y="3"/>
                    <a:pt x="8" y="6"/>
                    <a:pt x="0" y="10"/>
                  </a:cubicBezTo>
                  <a:close/>
                </a:path>
              </a:pathLst>
            </a:custGeom>
            <a:solidFill>
              <a:srgbClr val="a5a5a5"/>
            </a:solidFill>
            <a:ln>
              <a:noFill/>
            </a:ln>
          </p:spPr>
          <p:style>
            <a:lnRef idx="0"/>
            <a:fillRef idx="0"/>
            <a:effectRef idx="0"/>
            <a:fontRef idx="minor"/>
          </p:style>
        </p:sp>
      </p:grpSp>
      <p:sp>
        <p:nvSpPr>
          <p:cNvPr id="901" name="CustomShape 37"/>
          <p:cNvSpPr/>
          <p:nvPr/>
        </p:nvSpPr>
        <p:spPr>
          <a:xfrm>
            <a:off x="2837520" y="2819160"/>
            <a:ext cx="543960" cy="545400"/>
          </a:xfrm>
          <a:custGeom>
            <a:avLst/>
            <a:gdLst/>
            <a:ahLst/>
            <a:rect l="l" t="t"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rgbClr val="a5a5a5"/>
          </a:solidFill>
          <a:ln>
            <a:noFill/>
          </a:ln>
        </p:spPr>
        <p:style>
          <a:lnRef idx="0"/>
          <a:fillRef idx="0"/>
          <a:effectRef idx="0"/>
          <a:fontRef idx="minor"/>
        </p:style>
      </p:sp>
      <p:sp>
        <p:nvSpPr>
          <p:cNvPr id="902" name="CustomShape 38"/>
          <p:cNvSpPr/>
          <p:nvPr/>
        </p:nvSpPr>
        <p:spPr>
          <a:xfrm>
            <a:off x="2266200" y="1828440"/>
            <a:ext cx="542160" cy="500760"/>
          </a:xfrm>
          <a:custGeom>
            <a:avLst/>
            <a:gdLst/>
            <a:ahLst/>
            <a:rect l="l" t="t"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rgbClr val="a5a5a5"/>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CustomShape 1"/>
          <p:cNvSpPr/>
          <p:nvPr/>
        </p:nvSpPr>
        <p:spPr>
          <a:xfrm>
            <a:off x="1157400" y="1465560"/>
            <a:ext cx="4836240" cy="20714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en-US" sz="2000" spc="-1" strike="noStrike">
                <a:solidFill>
                  <a:srgbClr val="ffffff"/>
                </a:solidFill>
                <a:latin typeface="微软雅黑"/>
                <a:ea typeface="微软雅黑"/>
              </a:rPr>
              <a:t>1. </a:t>
            </a:r>
            <a:r>
              <a:rPr b="1" lang="zh-CN" sz="2000" spc="-1" strike="noStrike">
                <a:solidFill>
                  <a:srgbClr val="ffffff"/>
                </a:solidFill>
                <a:latin typeface="微软雅黑"/>
                <a:ea typeface="微软雅黑"/>
              </a:rPr>
              <a:t>之后的项目中，在开发前应当努力对相应项目的技术栈和基本知识有更全方位的了解，并且如果可能的情况下多寻求专业人士的帮助，避免造成因为相关经验缺乏，如无法确定接口，架构等问题。</a:t>
            </a:r>
            <a:endParaRPr b="0" lang="en-US" sz="2000" spc="-1" strike="noStrike">
              <a:latin typeface="Arial"/>
            </a:endParaRPr>
          </a:p>
        </p:txBody>
      </p:sp>
      <p:grpSp>
        <p:nvGrpSpPr>
          <p:cNvPr id="904" name="Group 2"/>
          <p:cNvGrpSpPr/>
          <p:nvPr/>
        </p:nvGrpSpPr>
        <p:grpSpPr>
          <a:xfrm>
            <a:off x="658440" y="388080"/>
            <a:ext cx="3533760" cy="623160"/>
            <a:chOff x="658440" y="388080"/>
            <a:chExt cx="3533760" cy="623160"/>
          </a:xfrm>
        </p:grpSpPr>
        <p:sp>
          <p:nvSpPr>
            <p:cNvPr id="905" name="Line 3"/>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906" name="CustomShape 4"/>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经验和教训</a:t>
              </a:r>
              <a:endParaRPr b="0" lang="en-US" sz="3200" spc="-1" strike="noStrike">
                <a:latin typeface="Arial"/>
              </a:endParaRPr>
            </a:p>
          </p:txBody>
        </p:sp>
      </p:grpSp>
      <p:sp>
        <p:nvSpPr>
          <p:cNvPr id="907" name="Line 5"/>
          <p:cNvSpPr/>
          <p:nvPr/>
        </p:nvSpPr>
        <p:spPr>
          <a:xfrm>
            <a:off x="400680" y="3453120"/>
            <a:ext cx="5814000" cy="0"/>
          </a:xfrm>
          <a:prstGeom prst="line">
            <a:avLst/>
          </a:prstGeom>
          <a:ln>
            <a:solidFill>
              <a:srgbClr val="232524"/>
            </a:solidFill>
          </a:ln>
        </p:spPr>
        <p:style>
          <a:lnRef idx="1">
            <a:schemeClr val="accent1"/>
          </a:lnRef>
          <a:fillRef idx="0">
            <a:schemeClr val="accent1"/>
          </a:fillRef>
          <a:effectRef idx="0">
            <a:schemeClr val="accent1"/>
          </a:effectRef>
          <a:fontRef idx="minor"/>
        </p:style>
      </p:sp>
      <p:pic>
        <p:nvPicPr>
          <p:cNvPr id="908" name="图片 7" descr="C:/Users/dell/AppData/Local/Temp/picturecompress_20220106055058/output_1.jpgoutput_1"/>
          <p:cNvPicPr/>
          <p:nvPr/>
        </p:nvPicPr>
        <p:blipFill>
          <a:blip r:embed="rId1">
            <a:lum bright="6000"/>
          </a:blip>
          <a:stretch/>
        </p:blipFill>
        <p:spPr>
          <a:xfrm>
            <a:off x="6504840" y="1972440"/>
            <a:ext cx="4691880" cy="3357720"/>
          </a:xfrm>
          <a:prstGeom prst="rect">
            <a:avLst/>
          </a:prstGeom>
          <a:ln>
            <a:noFill/>
          </a:ln>
        </p:spPr>
      </p:pic>
      <p:sp>
        <p:nvSpPr>
          <p:cNvPr id="909" name="CustomShape 6"/>
          <p:cNvSpPr/>
          <p:nvPr/>
        </p:nvSpPr>
        <p:spPr>
          <a:xfrm>
            <a:off x="1157400" y="3792600"/>
            <a:ext cx="4836240" cy="246780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en-US" sz="2000" spc="-1" strike="noStrike">
                <a:solidFill>
                  <a:srgbClr val="ffffff"/>
                </a:solidFill>
                <a:latin typeface="微软雅黑"/>
                <a:ea typeface="微软雅黑"/>
              </a:rPr>
              <a:t>2. </a:t>
            </a:r>
            <a:r>
              <a:rPr b="1" lang="zh-CN" sz="2000" spc="-1" strike="noStrike">
                <a:solidFill>
                  <a:srgbClr val="ffffff"/>
                </a:solidFill>
                <a:latin typeface="微软雅黑"/>
                <a:ea typeface="微软雅黑"/>
              </a:rPr>
              <a:t>在</a:t>
            </a:r>
            <a:r>
              <a:rPr b="1" lang="en-US" sz="2000" spc="-1" strike="noStrike">
                <a:solidFill>
                  <a:srgbClr val="ffffff"/>
                </a:solidFill>
                <a:latin typeface="微软雅黑"/>
                <a:ea typeface="微软雅黑"/>
              </a:rPr>
              <a:t>GUI</a:t>
            </a:r>
            <a:r>
              <a:rPr b="1" lang="zh-CN" sz="2000" spc="-1" strike="noStrike">
                <a:solidFill>
                  <a:srgbClr val="ffffff"/>
                </a:solidFill>
                <a:latin typeface="微软雅黑"/>
                <a:ea typeface="微软雅黑"/>
              </a:rPr>
              <a:t>界面原型设计时，所设计的界面运用了较多圆角，花体字等实际实现调整较为复杂的元素，且由于第三方软件的性质无法直接迁移至实际开发之中。之后的项目应当在设计界面原型时考虑到这一点。</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4886640" y="184680"/>
            <a:ext cx="2418480" cy="5774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3200" spc="-1" strike="noStrike">
                <a:solidFill>
                  <a:srgbClr val="bf9000"/>
                </a:solidFill>
                <a:latin typeface="Arial"/>
                <a:ea typeface="微软雅黑"/>
              </a:rPr>
              <a:t>CONTENTS</a:t>
            </a:r>
            <a:endParaRPr b="0" lang="en-US" sz="3200" spc="-1" strike="noStrike">
              <a:latin typeface="Arial"/>
            </a:endParaRPr>
          </a:p>
        </p:txBody>
      </p:sp>
      <p:sp>
        <p:nvSpPr>
          <p:cNvPr id="646" name="CustomShape 2"/>
          <p:cNvSpPr/>
          <p:nvPr/>
        </p:nvSpPr>
        <p:spPr>
          <a:xfrm>
            <a:off x="2149920" y="2179080"/>
            <a:ext cx="641160" cy="64116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微软雅黑"/>
              </a:rPr>
              <a:t>01</a:t>
            </a:r>
            <a:endParaRPr b="0" lang="en-US" sz="1800" spc="-1" strike="noStrike">
              <a:latin typeface="Arial"/>
            </a:endParaRPr>
          </a:p>
        </p:txBody>
      </p:sp>
      <p:sp>
        <p:nvSpPr>
          <p:cNvPr id="647" name="CustomShape 3"/>
          <p:cNvSpPr/>
          <p:nvPr/>
        </p:nvSpPr>
        <p:spPr>
          <a:xfrm>
            <a:off x="7071840" y="2179080"/>
            <a:ext cx="641160" cy="64116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微软雅黑"/>
              </a:rPr>
              <a:t>02</a:t>
            </a:r>
            <a:endParaRPr b="0" lang="en-US" sz="1800" spc="-1" strike="noStrike">
              <a:latin typeface="Arial"/>
            </a:endParaRPr>
          </a:p>
        </p:txBody>
      </p:sp>
      <p:sp>
        <p:nvSpPr>
          <p:cNvPr id="648" name="CustomShape 4"/>
          <p:cNvSpPr/>
          <p:nvPr/>
        </p:nvSpPr>
        <p:spPr>
          <a:xfrm>
            <a:off x="2149920" y="4318920"/>
            <a:ext cx="641160" cy="64116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微软雅黑"/>
              </a:rPr>
              <a:t>03</a:t>
            </a:r>
            <a:endParaRPr b="0" lang="en-US" sz="1800" spc="-1" strike="noStrike">
              <a:latin typeface="Arial"/>
            </a:endParaRPr>
          </a:p>
        </p:txBody>
      </p:sp>
      <p:sp>
        <p:nvSpPr>
          <p:cNvPr id="649" name="CustomShape 5"/>
          <p:cNvSpPr/>
          <p:nvPr/>
        </p:nvSpPr>
        <p:spPr>
          <a:xfrm>
            <a:off x="7071840" y="4318920"/>
            <a:ext cx="641160" cy="6411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微软雅黑"/>
              </a:rPr>
              <a:t>04</a:t>
            </a:r>
            <a:endParaRPr b="0" lang="en-US" sz="1800" spc="-1" strike="noStrike">
              <a:latin typeface="Arial"/>
            </a:endParaRPr>
          </a:p>
        </p:txBody>
      </p:sp>
      <p:sp>
        <p:nvSpPr>
          <p:cNvPr id="650" name="CustomShape 6"/>
          <p:cNvSpPr/>
          <p:nvPr/>
        </p:nvSpPr>
        <p:spPr>
          <a:xfrm>
            <a:off x="2939400" y="2174760"/>
            <a:ext cx="266688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zh-CN" sz="3600" spc="-1" strike="noStrike">
                <a:solidFill>
                  <a:srgbClr val="ffffff"/>
                </a:solidFill>
                <a:latin typeface="微软雅黑"/>
                <a:ea typeface="微软雅黑"/>
              </a:rPr>
              <a:t>开发动机</a:t>
            </a:r>
            <a:endParaRPr b="0" lang="en-US" sz="3600" spc="-1" strike="noStrike">
              <a:latin typeface="Arial"/>
            </a:endParaRPr>
          </a:p>
        </p:txBody>
      </p:sp>
      <p:sp>
        <p:nvSpPr>
          <p:cNvPr id="651" name="CustomShape 7"/>
          <p:cNvSpPr/>
          <p:nvPr/>
        </p:nvSpPr>
        <p:spPr>
          <a:xfrm>
            <a:off x="2970360" y="4314600"/>
            <a:ext cx="214920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ffffff"/>
                </a:solidFill>
                <a:latin typeface="微软雅黑"/>
                <a:ea typeface="微软雅黑"/>
              </a:rPr>
              <a:t>GUI</a:t>
            </a:r>
            <a:r>
              <a:rPr b="1" lang="zh-CN" sz="3600" spc="-1" strike="noStrike">
                <a:solidFill>
                  <a:srgbClr val="ffffff"/>
                </a:solidFill>
                <a:latin typeface="微软雅黑"/>
                <a:ea typeface="微软雅黑"/>
              </a:rPr>
              <a:t>展示</a:t>
            </a:r>
            <a:endParaRPr b="0" lang="en-US" sz="3600" spc="-1" strike="noStrike">
              <a:latin typeface="Arial"/>
            </a:endParaRPr>
          </a:p>
        </p:txBody>
      </p:sp>
      <p:sp>
        <p:nvSpPr>
          <p:cNvPr id="652" name="CustomShape 8"/>
          <p:cNvSpPr/>
          <p:nvPr/>
        </p:nvSpPr>
        <p:spPr>
          <a:xfrm>
            <a:off x="7967160" y="2220120"/>
            <a:ext cx="242244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zh-CN" sz="3600" spc="-1" strike="noStrike">
                <a:solidFill>
                  <a:srgbClr val="ffffff"/>
                </a:solidFill>
                <a:latin typeface="微软雅黑"/>
                <a:ea typeface="微软雅黑"/>
              </a:rPr>
              <a:t>软件特性</a:t>
            </a:r>
            <a:endParaRPr b="0" lang="en-US" sz="3600" spc="-1" strike="noStrike">
              <a:latin typeface="Arial"/>
            </a:endParaRPr>
          </a:p>
        </p:txBody>
      </p:sp>
      <p:sp>
        <p:nvSpPr>
          <p:cNvPr id="653" name="CustomShape 9"/>
          <p:cNvSpPr/>
          <p:nvPr/>
        </p:nvSpPr>
        <p:spPr>
          <a:xfrm>
            <a:off x="7892280" y="4314600"/>
            <a:ext cx="208764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zh-CN" sz="3600" spc="-1" strike="noStrike">
                <a:solidFill>
                  <a:srgbClr val="ffffff"/>
                </a:solidFill>
                <a:latin typeface="微软雅黑"/>
                <a:ea typeface="微软雅黑"/>
              </a:rPr>
              <a:t>迭代报告</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CustomShape 1"/>
          <p:cNvSpPr/>
          <p:nvPr/>
        </p:nvSpPr>
        <p:spPr>
          <a:xfrm rot="16200000">
            <a:off x="842040" y="4132080"/>
            <a:ext cx="2647080" cy="788040"/>
          </a:xfrm>
          <a:prstGeom prst="rect">
            <a:avLst/>
          </a:prstGeom>
          <a:noFill/>
          <a:ln>
            <a:noFill/>
          </a:ln>
        </p:spPr>
        <p:style>
          <a:lnRef idx="2">
            <a:schemeClr val="accent1">
              <a:shade val="50000"/>
            </a:schemeClr>
          </a:lnRef>
          <a:fillRef idx="1">
            <a:schemeClr val="accent1"/>
          </a:fillRef>
          <a:effectRef idx="0">
            <a:schemeClr val="accent1"/>
          </a:effectRef>
          <a:fontRef idx="minor"/>
        </p:style>
      </p:sp>
      <p:grpSp>
        <p:nvGrpSpPr>
          <p:cNvPr id="911" name="Group 2"/>
          <p:cNvGrpSpPr/>
          <p:nvPr/>
        </p:nvGrpSpPr>
        <p:grpSpPr>
          <a:xfrm>
            <a:off x="5358240" y="3026520"/>
            <a:ext cx="6509880" cy="2241360"/>
            <a:chOff x="5358240" y="3026520"/>
            <a:chExt cx="6509880" cy="2241360"/>
          </a:xfrm>
        </p:grpSpPr>
        <p:sp>
          <p:nvSpPr>
            <p:cNvPr id="912" name="CustomShape 3"/>
            <p:cNvSpPr/>
            <p:nvPr/>
          </p:nvSpPr>
          <p:spPr>
            <a:xfrm>
              <a:off x="5399280" y="3026520"/>
              <a:ext cx="6468840" cy="11872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zh-CN" sz="7200" spc="-1" strike="noStrike">
                  <a:solidFill>
                    <a:srgbClr val="ffc000"/>
                  </a:solidFill>
                  <a:latin typeface="微软雅黑"/>
                  <a:ea typeface="微软雅黑"/>
                </a:rPr>
                <a:t>谢 谢！</a:t>
              </a:r>
              <a:endParaRPr b="0" lang="en-US" sz="7200" spc="-1" strike="noStrike">
                <a:latin typeface="Arial"/>
              </a:endParaRPr>
            </a:p>
          </p:txBody>
        </p:sp>
        <p:sp>
          <p:nvSpPr>
            <p:cNvPr id="913" name="CustomShape 4"/>
            <p:cNvSpPr/>
            <p:nvPr/>
          </p:nvSpPr>
          <p:spPr>
            <a:xfrm>
              <a:off x="5358240" y="4080600"/>
              <a:ext cx="6468840" cy="11872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7200" spc="-1" strike="noStrike">
                  <a:solidFill>
                    <a:srgbClr val="ffc000"/>
                  </a:solidFill>
                  <a:latin typeface="微软雅黑"/>
                  <a:ea typeface="微软雅黑"/>
                </a:rPr>
                <a:t>Thanks</a:t>
              </a:r>
              <a:endParaRPr b="0" lang="en-US" sz="7200" spc="-1" strike="noStrike">
                <a:latin typeface="Aria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54" name="Group 1"/>
          <p:cNvGrpSpPr/>
          <p:nvPr/>
        </p:nvGrpSpPr>
        <p:grpSpPr>
          <a:xfrm>
            <a:off x="5399280" y="3239640"/>
            <a:ext cx="6468840" cy="1984320"/>
            <a:chOff x="5399280" y="3239640"/>
            <a:chExt cx="6468840" cy="1984320"/>
          </a:xfrm>
        </p:grpSpPr>
        <p:sp>
          <p:nvSpPr>
            <p:cNvPr id="655" name="CustomShape 2"/>
            <p:cNvSpPr/>
            <p:nvPr/>
          </p:nvSpPr>
          <p:spPr>
            <a:xfrm>
              <a:off x="5399280" y="3239640"/>
              <a:ext cx="6468840" cy="11872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7200" spc="-1" strike="noStrike">
                  <a:solidFill>
                    <a:srgbClr val="ffc000"/>
                  </a:solidFill>
                  <a:latin typeface="微软雅黑"/>
                  <a:ea typeface="微软雅黑"/>
                </a:rPr>
                <a:t>Part.1</a:t>
              </a:r>
              <a:endParaRPr b="0" lang="en-US" sz="7200" spc="-1" strike="noStrike">
                <a:latin typeface="Arial"/>
              </a:endParaRPr>
            </a:p>
          </p:txBody>
        </p:sp>
        <p:sp>
          <p:nvSpPr>
            <p:cNvPr id="656" name="CustomShape 3"/>
            <p:cNvSpPr/>
            <p:nvPr/>
          </p:nvSpPr>
          <p:spPr>
            <a:xfrm>
              <a:off x="8781480" y="4311000"/>
              <a:ext cx="3045240" cy="912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zh-CN" sz="5400" spc="-1" strike="noStrike">
                  <a:solidFill>
                    <a:srgbClr val="bf9000"/>
                  </a:solidFill>
                  <a:latin typeface="Arial"/>
                  <a:ea typeface="Segoe UI Symbol"/>
                </a:rPr>
                <a:t>开发动机</a:t>
              </a:r>
              <a:endParaRPr b="0" lang="en-US" sz="5400" spc="-1" strike="noStrike">
                <a:latin typeface="Arial"/>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957600" y="1735560"/>
            <a:ext cx="4804920" cy="5316840"/>
          </a:xfrm>
          <a:prstGeom prst="rect">
            <a:avLst/>
          </a:prstGeom>
          <a:noFill/>
          <a:ln>
            <a:noFill/>
          </a:ln>
        </p:spPr>
        <p:style>
          <a:lnRef idx="0"/>
          <a:fillRef idx="0"/>
          <a:effectRef idx="0"/>
          <a:fontRef idx="minor"/>
        </p:style>
        <p:txBody>
          <a:bodyPr lIns="90000" rIns="90000" tIns="45000" bIns="45000">
            <a:spAutoFit/>
          </a:bodyPr>
          <a:p>
            <a:pPr marL="457200" indent="-456480">
              <a:lnSpc>
                <a:spcPct val="130000"/>
              </a:lnSpc>
              <a:buClr>
                <a:srgbClr val="ffffff"/>
              </a:buClr>
              <a:buFont typeface="StarSymbol"/>
              <a:buAutoNum type="arabicPeriod"/>
            </a:pPr>
            <a:r>
              <a:rPr b="0" lang="zh-CN" sz="2400" spc="-1" strike="noStrike">
                <a:solidFill>
                  <a:srgbClr val="ffffff"/>
                </a:solidFill>
                <a:latin typeface="Arial"/>
                <a:ea typeface="微软雅黑"/>
              </a:rPr>
              <a:t>高德地图和百度地图提供了基本的路线规划功能，但是却不能满足人们的社交需求</a:t>
            </a:r>
            <a:endParaRPr b="0" lang="en-US" sz="2400" spc="-1" strike="noStrike">
              <a:latin typeface="Arial"/>
            </a:endParaRPr>
          </a:p>
          <a:p>
            <a:pPr marL="457200" indent="-456480">
              <a:lnSpc>
                <a:spcPct val="130000"/>
              </a:lnSpc>
              <a:buClr>
                <a:srgbClr val="ffffff"/>
              </a:buClr>
              <a:buFont typeface="StarSymbol"/>
              <a:buAutoNum type="arabicPeriod"/>
            </a:pPr>
            <a:r>
              <a:rPr b="0" lang="zh-CN" sz="2400" spc="-1" strike="noStrike">
                <a:solidFill>
                  <a:srgbClr val="ffffff"/>
                </a:solidFill>
                <a:latin typeface="Arial"/>
                <a:ea typeface="微软雅黑"/>
              </a:rPr>
              <a:t>微信朋友圈难以形成社区氛围</a:t>
            </a:r>
            <a:endParaRPr b="0" lang="en-US" sz="2400" spc="-1" strike="noStrike">
              <a:latin typeface="Arial"/>
            </a:endParaRPr>
          </a:p>
          <a:p>
            <a:pPr marL="457200" indent="-456480">
              <a:lnSpc>
                <a:spcPct val="130000"/>
              </a:lnSpc>
              <a:buClr>
                <a:srgbClr val="ffffff"/>
              </a:buClr>
              <a:buFont typeface="StarSymbol"/>
              <a:buAutoNum type="arabicPeriod"/>
            </a:pPr>
            <a:r>
              <a:rPr b="0" lang="en-US" sz="2400" spc="-1" strike="noStrike">
                <a:solidFill>
                  <a:srgbClr val="ffffff"/>
                </a:solidFill>
                <a:latin typeface="Arial"/>
                <a:ea typeface="微软雅黑"/>
              </a:rPr>
              <a:t>KEEP</a:t>
            </a:r>
            <a:r>
              <a:rPr b="0" lang="zh-CN" sz="2400" spc="-1" strike="noStrike">
                <a:solidFill>
                  <a:srgbClr val="ffffff"/>
                </a:solidFill>
                <a:latin typeface="Arial"/>
                <a:ea typeface="微软雅黑"/>
              </a:rPr>
              <a:t>专注于运动，不涉及旅行</a:t>
            </a:r>
            <a:endParaRPr b="0" lang="en-US" sz="2400" spc="-1" strike="noStrike">
              <a:latin typeface="Arial"/>
            </a:endParaRPr>
          </a:p>
          <a:p>
            <a:pPr marL="457200" indent="-456480">
              <a:lnSpc>
                <a:spcPct val="130000"/>
              </a:lnSpc>
              <a:buClr>
                <a:srgbClr val="ffffff"/>
              </a:buClr>
              <a:buFont typeface="StarSymbol"/>
              <a:buAutoNum type="arabicPeriod"/>
            </a:pPr>
            <a:r>
              <a:rPr b="0" lang="en-US" sz="2400" spc="-1" strike="noStrike">
                <a:solidFill>
                  <a:srgbClr val="ffffff"/>
                </a:solidFill>
                <a:latin typeface="Arial"/>
                <a:ea typeface="微软雅黑"/>
              </a:rPr>
              <a:t>Instagram</a:t>
            </a:r>
            <a:r>
              <a:rPr b="0" lang="zh-CN" sz="2400" spc="-1" strike="noStrike">
                <a:solidFill>
                  <a:srgbClr val="ffffff"/>
                </a:solidFill>
                <a:latin typeface="Arial"/>
                <a:ea typeface="微软雅黑"/>
              </a:rPr>
              <a:t>在实时分享足迹和地点上还有所欠缺</a:t>
            </a:r>
            <a:endParaRPr b="0" lang="en-US" sz="2400" spc="-1" strike="noStrike">
              <a:latin typeface="Arial"/>
            </a:endParaRPr>
          </a:p>
          <a:p>
            <a:pPr>
              <a:lnSpc>
                <a:spcPct val="130000"/>
              </a:lnSpc>
            </a:pPr>
            <a:endParaRPr b="0" lang="en-US" sz="2400" spc="-1" strike="noStrike">
              <a:latin typeface="Arial"/>
            </a:endParaRPr>
          </a:p>
          <a:p>
            <a:pPr>
              <a:lnSpc>
                <a:spcPct val="130000"/>
              </a:lnSpc>
            </a:pPr>
            <a:endParaRPr b="0" lang="en-US" sz="2400" spc="-1" strike="noStrike">
              <a:latin typeface="Arial"/>
            </a:endParaRPr>
          </a:p>
          <a:p>
            <a:pPr>
              <a:lnSpc>
                <a:spcPct val="130000"/>
              </a:lnSpc>
            </a:pPr>
            <a:endParaRPr b="0" lang="en-US" sz="2400" spc="-1" strike="noStrike">
              <a:latin typeface="Arial"/>
            </a:endParaRPr>
          </a:p>
        </p:txBody>
      </p:sp>
      <p:grpSp>
        <p:nvGrpSpPr>
          <p:cNvPr id="658" name="Group 2"/>
          <p:cNvGrpSpPr/>
          <p:nvPr/>
        </p:nvGrpSpPr>
        <p:grpSpPr>
          <a:xfrm>
            <a:off x="658440" y="388080"/>
            <a:ext cx="4399560" cy="623160"/>
            <a:chOff x="658440" y="388080"/>
            <a:chExt cx="4399560" cy="623160"/>
          </a:xfrm>
        </p:grpSpPr>
        <p:sp>
          <p:nvSpPr>
            <p:cNvPr id="659" name="Line 3"/>
            <p:cNvSpPr/>
            <p:nvPr/>
          </p:nvSpPr>
          <p:spPr>
            <a:xfrm>
              <a:off x="658440" y="1011240"/>
              <a:ext cx="431316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660" name="CustomShape 4"/>
            <p:cNvSpPr/>
            <p:nvPr/>
          </p:nvSpPr>
          <p:spPr>
            <a:xfrm>
              <a:off x="698040" y="388080"/>
              <a:ext cx="435996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目前主流软件存在不足</a:t>
              </a:r>
              <a:endParaRPr b="0" lang="en-US" sz="3200" spc="-1" strike="noStrike">
                <a:latin typeface="Arial"/>
              </a:endParaRPr>
            </a:p>
          </p:txBody>
        </p:sp>
      </p:grpSp>
      <p:sp>
        <p:nvSpPr>
          <p:cNvPr id="661" name="Line 5"/>
          <p:cNvSpPr/>
          <p:nvPr/>
        </p:nvSpPr>
        <p:spPr>
          <a:xfrm>
            <a:off x="375480" y="3431880"/>
            <a:ext cx="5814000" cy="0"/>
          </a:xfrm>
          <a:prstGeom prst="line">
            <a:avLst/>
          </a:prstGeom>
          <a:ln>
            <a:solidFill>
              <a:srgbClr val="232524"/>
            </a:solidFill>
          </a:ln>
        </p:spPr>
        <p:style>
          <a:lnRef idx="1">
            <a:schemeClr val="accent1"/>
          </a:lnRef>
          <a:fillRef idx="0">
            <a:schemeClr val="accent1"/>
          </a:fillRef>
          <a:effectRef idx="0">
            <a:schemeClr val="accent1"/>
          </a:effectRef>
          <a:fontRef idx="minor"/>
        </p:style>
      </p:sp>
      <p:pic>
        <p:nvPicPr>
          <p:cNvPr id="662" name="图片 8" descr=""/>
          <p:cNvPicPr/>
          <p:nvPr/>
        </p:nvPicPr>
        <p:blipFill>
          <a:blip r:embed="rId1"/>
          <a:stretch/>
        </p:blipFill>
        <p:spPr>
          <a:xfrm>
            <a:off x="8262000" y="3682800"/>
            <a:ext cx="3215880" cy="2432160"/>
          </a:xfrm>
          <a:prstGeom prst="rect">
            <a:avLst/>
          </a:prstGeom>
          <a:ln>
            <a:noFill/>
          </a:ln>
        </p:spPr>
      </p:pic>
      <p:pic>
        <p:nvPicPr>
          <p:cNvPr id="663" name="图片 10" descr=""/>
          <p:cNvPicPr/>
          <p:nvPr/>
        </p:nvPicPr>
        <p:blipFill>
          <a:blip r:embed="rId2"/>
          <a:stretch/>
        </p:blipFill>
        <p:spPr>
          <a:xfrm>
            <a:off x="6189480" y="2718000"/>
            <a:ext cx="1706760" cy="1609920"/>
          </a:xfrm>
          <a:prstGeom prst="rect">
            <a:avLst/>
          </a:prstGeom>
          <a:ln>
            <a:noFill/>
          </a:ln>
        </p:spPr>
      </p:pic>
      <p:pic>
        <p:nvPicPr>
          <p:cNvPr id="664" name="图片 12" descr=""/>
          <p:cNvPicPr/>
          <p:nvPr/>
        </p:nvPicPr>
        <p:blipFill>
          <a:blip r:embed="rId3"/>
          <a:stretch/>
        </p:blipFill>
        <p:spPr>
          <a:xfrm>
            <a:off x="8262000" y="1262520"/>
            <a:ext cx="1911960" cy="19119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开发目标</a:t>
            </a:r>
            <a:endParaRPr b="0" lang="en-US" sz="3200" spc="-1" strike="noStrike">
              <a:latin typeface="Arial"/>
            </a:endParaRPr>
          </a:p>
        </p:txBody>
      </p:sp>
      <p:sp>
        <p:nvSpPr>
          <p:cNvPr id="666" name="CustomShape 2"/>
          <p:cNvSpPr/>
          <p:nvPr/>
        </p:nvSpPr>
        <p:spPr>
          <a:xfrm>
            <a:off x="1748160" y="2206080"/>
            <a:ext cx="9257400" cy="1356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zh-CN" sz="3200" spc="-1" strike="noStrike">
                <a:solidFill>
                  <a:srgbClr val="ffffff"/>
                </a:solidFill>
                <a:latin typeface="微软雅黑"/>
                <a:ea typeface="微软雅黑"/>
              </a:rPr>
              <a:t>打造一款集社交、拍照、导航等功能与一体的综合性应用软件，专注于用户“在路上”的体验</a:t>
            </a:r>
            <a:endParaRPr b="0" lang="en-US" sz="3200" spc="-1" strike="noStrike">
              <a:latin typeface="Arial"/>
            </a:endParaRPr>
          </a:p>
        </p:txBody>
      </p:sp>
      <p:sp>
        <p:nvSpPr>
          <p:cNvPr id="667" name="CustomShape 3"/>
          <p:cNvSpPr/>
          <p:nvPr/>
        </p:nvSpPr>
        <p:spPr>
          <a:xfrm>
            <a:off x="1664640" y="2331720"/>
            <a:ext cx="83160" cy="48600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68" name="Group 1"/>
          <p:cNvGrpSpPr/>
          <p:nvPr/>
        </p:nvGrpSpPr>
        <p:grpSpPr>
          <a:xfrm>
            <a:off x="5399280" y="3239640"/>
            <a:ext cx="6468840" cy="1984320"/>
            <a:chOff x="5399280" y="3239640"/>
            <a:chExt cx="6468840" cy="1984320"/>
          </a:xfrm>
        </p:grpSpPr>
        <p:sp>
          <p:nvSpPr>
            <p:cNvPr id="669" name="CustomShape 2"/>
            <p:cNvSpPr/>
            <p:nvPr/>
          </p:nvSpPr>
          <p:spPr>
            <a:xfrm>
              <a:off x="5399280" y="3239640"/>
              <a:ext cx="6468840" cy="11872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7200" spc="-1" strike="noStrike">
                  <a:solidFill>
                    <a:srgbClr val="ffc000"/>
                  </a:solidFill>
                  <a:latin typeface="微软雅黑"/>
                  <a:ea typeface="微软雅黑"/>
                </a:rPr>
                <a:t>Part.2</a:t>
              </a:r>
              <a:endParaRPr b="0" lang="en-US" sz="7200" spc="-1" strike="noStrike">
                <a:latin typeface="Arial"/>
              </a:endParaRPr>
            </a:p>
          </p:txBody>
        </p:sp>
        <p:sp>
          <p:nvSpPr>
            <p:cNvPr id="670" name="CustomShape 3"/>
            <p:cNvSpPr/>
            <p:nvPr/>
          </p:nvSpPr>
          <p:spPr>
            <a:xfrm>
              <a:off x="8781480" y="4311000"/>
              <a:ext cx="3045240" cy="912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zh-CN" sz="5400" spc="-1" strike="noStrike">
                  <a:solidFill>
                    <a:srgbClr val="bf9000"/>
                  </a:solidFill>
                  <a:latin typeface="Arial"/>
                  <a:ea typeface="Segoe UI Symbol"/>
                </a:rPr>
                <a:t>软件价值</a:t>
              </a:r>
              <a:endParaRPr b="0" lang="en-US" sz="5400" spc="-1" strike="noStrike">
                <a:latin typeface="Arial"/>
              </a:endParaRPr>
            </a:p>
          </p:txBody>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CustomShape 1"/>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软件价值</a:t>
            </a:r>
            <a:endParaRPr b="0" lang="en-US" sz="3200" spc="-1" strike="noStrike">
              <a:latin typeface="Arial"/>
            </a:endParaRPr>
          </a:p>
        </p:txBody>
      </p:sp>
      <p:sp>
        <p:nvSpPr>
          <p:cNvPr id="672" name="CustomShape 2"/>
          <p:cNvSpPr/>
          <p:nvPr/>
        </p:nvSpPr>
        <p:spPr>
          <a:xfrm>
            <a:off x="1748160" y="2206080"/>
            <a:ext cx="8693640" cy="187236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1800" spc="-1" strike="noStrike">
                <a:solidFill>
                  <a:srgbClr val="ffffff"/>
                </a:solidFill>
                <a:latin typeface="微软雅黑"/>
                <a:ea typeface="微软雅黑"/>
              </a:rPr>
              <a:t>足迹</a:t>
            </a:r>
            <a:r>
              <a:rPr b="0" lang="en-US" sz="1800" spc="-1" strike="noStrike">
                <a:solidFill>
                  <a:srgbClr val="ffffff"/>
                </a:solidFill>
                <a:latin typeface="微软雅黑"/>
                <a:ea typeface="微软雅黑"/>
              </a:rPr>
              <a:t>APP</a:t>
            </a:r>
            <a:r>
              <a:rPr b="0" lang="zh-CN" sz="1800" spc="-1" strike="noStrike">
                <a:solidFill>
                  <a:srgbClr val="ffffff"/>
                </a:solidFill>
                <a:latin typeface="微软雅黑"/>
                <a:ea typeface="微软雅黑"/>
              </a:rPr>
              <a:t>侧重于用户所需的自动记录用户所在位置，生成路线，进行路线回放并生成视频、点击地图生成标记并进行路线规划、足迹分享、查看到过某个区域的时间和某个时间到过的区域、显示当时的照片等功能，是集</a:t>
            </a:r>
            <a:r>
              <a:rPr b="1" lang="zh-CN" sz="1800" spc="-1" strike="noStrike">
                <a:solidFill>
                  <a:srgbClr val="ff0000"/>
                </a:solidFill>
                <a:latin typeface="微软雅黑"/>
                <a:ea typeface="微软雅黑"/>
              </a:rPr>
              <a:t>社交、拍照、导航</a:t>
            </a:r>
            <a:r>
              <a:rPr b="0" lang="zh-CN" sz="1800" spc="-1" strike="noStrike">
                <a:solidFill>
                  <a:srgbClr val="ffffff"/>
                </a:solidFill>
                <a:latin typeface="微软雅黑"/>
                <a:ea typeface="微软雅黑"/>
              </a:rPr>
              <a:t>等功能与一体的综合性应用软件。</a:t>
            </a:r>
            <a:endParaRPr b="0" lang="en-US" sz="1800" spc="-1" strike="noStrike">
              <a:latin typeface="Arial"/>
            </a:endParaRPr>
          </a:p>
          <a:p>
            <a:pPr>
              <a:lnSpc>
                <a:spcPct val="130000"/>
              </a:lnSpc>
            </a:pPr>
            <a:endParaRPr b="0" lang="en-US" sz="1800" spc="-1" strike="noStrike">
              <a:latin typeface="Arial"/>
            </a:endParaRPr>
          </a:p>
        </p:txBody>
      </p:sp>
      <p:sp>
        <p:nvSpPr>
          <p:cNvPr id="673" name="CustomShape 3"/>
          <p:cNvSpPr/>
          <p:nvPr/>
        </p:nvSpPr>
        <p:spPr>
          <a:xfrm>
            <a:off x="1664640" y="2331720"/>
            <a:ext cx="83160" cy="486000"/>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CustomShape 1"/>
          <p:cNvSpPr/>
          <p:nvPr/>
        </p:nvSpPr>
        <p:spPr>
          <a:xfrm>
            <a:off x="4168800" y="2253600"/>
            <a:ext cx="1840680" cy="1081800"/>
          </a:xfrm>
          <a:prstGeom prst="rect">
            <a:avLst/>
          </a:prstGeom>
          <a:solidFill>
            <a:srgbClr val="ffc000"/>
          </a:solidFill>
          <a:ln>
            <a:noFill/>
          </a:ln>
          <a:effectLst>
            <a:outerShdw algn="tl" blurRad="139700" dir="2700000" dist="20262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5" name="CustomShape 2"/>
          <p:cNvSpPr/>
          <p:nvPr/>
        </p:nvSpPr>
        <p:spPr>
          <a:xfrm>
            <a:off x="4168800" y="3521880"/>
            <a:ext cx="1840680" cy="1081800"/>
          </a:xfrm>
          <a:prstGeom prst="rect">
            <a:avLst/>
          </a:prstGeom>
          <a:solidFill>
            <a:srgbClr val="dbdbdb"/>
          </a:solidFill>
          <a:ln>
            <a:noFill/>
          </a:ln>
          <a:effectLst>
            <a:outerShdw algn="tl" blurRad="139700" dir="2700000" dist="20262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6" name="CustomShape 3"/>
          <p:cNvSpPr/>
          <p:nvPr/>
        </p:nvSpPr>
        <p:spPr>
          <a:xfrm>
            <a:off x="6180480" y="2253600"/>
            <a:ext cx="1840680" cy="1081800"/>
          </a:xfrm>
          <a:prstGeom prst="rect">
            <a:avLst/>
          </a:prstGeom>
          <a:solidFill>
            <a:srgbClr val="dbdbdb"/>
          </a:solidFill>
          <a:ln>
            <a:noFill/>
          </a:ln>
          <a:effectLst>
            <a:outerShdw algn="tl" blurRad="139700" dir="2700000" dist="20262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677" name="CustomShape 4"/>
          <p:cNvSpPr/>
          <p:nvPr/>
        </p:nvSpPr>
        <p:spPr>
          <a:xfrm>
            <a:off x="6180480" y="3521880"/>
            <a:ext cx="1840680" cy="1081800"/>
          </a:xfrm>
          <a:prstGeom prst="rect">
            <a:avLst/>
          </a:prstGeom>
          <a:solidFill>
            <a:srgbClr val="ffc000"/>
          </a:solidFill>
          <a:ln>
            <a:noFill/>
          </a:ln>
          <a:effectLst>
            <a:outerShdw algn="tl" blurRad="139700" dir="2700000" dist="202628"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grpSp>
        <p:nvGrpSpPr>
          <p:cNvPr id="678" name="Group 5"/>
          <p:cNvGrpSpPr/>
          <p:nvPr/>
        </p:nvGrpSpPr>
        <p:grpSpPr>
          <a:xfrm>
            <a:off x="658440" y="388080"/>
            <a:ext cx="3533760" cy="623160"/>
            <a:chOff x="658440" y="388080"/>
            <a:chExt cx="3533760" cy="623160"/>
          </a:xfrm>
        </p:grpSpPr>
        <p:sp>
          <p:nvSpPr>
            <p:cNvPr id="679" name="Line 6"/>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680" name="CustomShape 7"/>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软件功能</a:t>
              </a:r>
              <a:endParaRPr b="0" lang="en-US" sz="3200" spc="-1" strike="noStrike">
                <a:latin typeface="Arial"/>
              </a:endParaRPr>
            </a:p>
          </p:txBody>
        </p:sp>
      </p:grpSp>
      <p:sp>
        <p:nvSpPr>
          <p:cNvPr id="681" name="CustomShape 8"/>
          <p:cNvSpPr/>
          <p:nvPr/>
        </p:nvSpPr>
        <p:spPr>
          <a:xfrm>
            <a:off x="720000" y="1595520"/>
            <a:ext cx="3402360" cy="15152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【足迹】：用户点击进行路线规划，生成一条旅行的路径。</a:t>
            </a:r>
            <a:endParaRPr b="0" lang="en-US" sz="2400" spc="-1" strike="noStrike">
              <a:latin typeface="Arial"/>
            </a:endParaRPr>
          </a:p>
        </p:txBody>
      </p:sp>
      <p:sp>
        <p:nvSpPr>
          <p:cNvPr id="682" name="CustomShape 9"/>
          <p:cNvSpPr/>
          <p:nvPr/>
        </p:nvSpPr>
        <p:spPr>
          <a:xfrm>
            <a:off x="736560" y="3772080"/>
            <a:ext cx="3402360" cy="19904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【社区】：用户上传自己的足迹、或查看他人足迹，进行评论与点赞。</a:t>
            </a:r>
            <a:endParaRPr b="0" lang="en-US" sz="2400" spc="-1" strike="noStrike">
              <a:latin typeface="Arial"/>
            </a:endParaRPr>
          </a:p>
        </p:txBody>
      </p:sp>
      <p:sp>
        <p:nvSpPr>
          <p:cNvPr id="683" name="CustomShape 10"/>
          <p:cNvSpPr/>
          <p:nvPr/>
        </p:nvSpPr>
        <p:spPr>
          <a:xfrm>
            <a:off x="8051760" y="1557000"/>
            <a:ext cx="3402360" cy="10400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【我的】：用户查看并修改个人信息。</a:t>
            </a:r>
            <a:endParaRPr b="0" lang="en-US" sz="2400" spc="-1" strike="noStrike">
              <a:latin typeface="Arial"/>
            </a:endParaRPr>
          </a:p>
        </p:txBody>
      </p:sp>
      <p:sp>
        <p:nvSpPr>
          <p:cNvPr id="684" name="CustomShape 11"/>
          <p:cNvSpPr/>
          <p:nvPr/>
        </p:nvSpPr>
        <p:spPr>
          <a:xfrm>
            <a:off x="8051760" y="3772080"/>
            <a:ext cx="3402360" cy="15152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【打卡】：用户录制一段足迹，在某些景观拍照打卡。</a:t>
            </a:r>
            <a:endParaRPr b="0" lang="en-US" sz="2400" spc="-1" strike="noStrike">
              <a:latin typeface="Arial"/>
            </a:endParaRPr>
          </a:p>
        </p:txBody>
      </p:sp>
      <p:grpSp>
        <p:nvGrpSpPr>
          <p:cNvPr id="685" name="Group 12"/>
          <p:cNvGrpSpPr/>
          <p:nvPr/>
        </p:nvGrpSpPr>
        <p:grpSpPr>
          <a:xfrm>
            <a:off x="4783320" y="2488680"/>
            <a:ext cx="613080" cy="612720"/>
            <a:chOff x="4783320" y="2488680"/>
            <a:chExt cx="613080" cy="612720"/>
          </a:xfrm>
        </p:grpSpPr>
        <p:sp>
          <p:nvSpPr>
            <p:cNvPr id="686" name="CustomShape 13"/>
            <p:cNvSpPr/>
            <p:nvPr/>
          </p:nvSpPr>
          <p:spPr>
            <a:xfrm>
              <a:off x="4783320" y="2488680"/>
              <a:ext cx="594360" cy="378360"/>
            </a:xfrm>
            <a:custGeom>
              <a:avLst/>
              <a:gdLst/>
              <a:ahLst/>
              <a:rect l="l" t="t" r="r" b="b"/>
              <a:pathLst>
                <a:path w="323" h="206">
                  <a:moveTo>
                    <a:pt x="323" y="0"/>
                  </a:moveTo>
                  <a:lnTo>
                    <a:pt x="0" y="155"/>
                  </a:lnTo>
                  <a:lnTo>
                    <a:pt x="116" y="206"/>
                  </a:lnTo>
                  <a:lnTo>
                    <a:pt x="323" y="0"/>
                  </a:lnTo>
                  <a:close/>
                </a:path>
              </a:pathLst>
            </a:custGeom>
            <a:solidFill>
              <a:srgbClr val="a5a5a5"/>
            </a:solidFill>
            <a:ln>
              <a:noFill/>
            </a:ln>
          </p:spPr>
          <p:style>
            <a:lnRef idx="0"/>
            <a:fillRef idx="0"/>
            <a:effectRef idx="0"/>
            <a:fontRef idx="minor"/>
          </p:style>
        </p:sp>
        <p:sp>
          <p:nvSpPr>
            <p:cNvPr id="687" name="CustomShape 14"/>
            <p:cNvSpPr/>
            <p:nvPr/>
          </p:nvSpPr>
          <p:spPr>
            <a:xfrm>
              <a:off x="5015520" y="2505600"/>
              <a:ext cx="380880" cy="595800"/>
            </a:xfrm>
            <a:custGeom>
              <a:avLst/>
              <a:gdLst/>
              <a:ahLst/>
              <a:rect l="l" t="t" r="r" b="b"/>
              <a:pathLst>
                <a:path w="207" h="324">
                  <a:moveTo>
                    <a:pt x="0" y="207"/>
                  </a:moveTo>
                  <a:lnTo>
                    <a:pt x="59" y="324"/>
                  </a:lnTo>
                  <a:lnTo>
                    <a:pt x="207" y="0"/>
                  </a:lnTo>
                  <a:lnTo>
                    <a:pt x="0" y="207"/>
                  </a:lnTo>
                  <a:close/>
                </a:path>
              </a:pathLst>
            </a:custGeom>
            <a:solidFill>
              <a:srgbClr val="a5a5a5"/>
            </a:solidFill>
            <a:ln>
              <a:noFill/>
            </a:ln>
          </p:spPr>
          <p:style>
            <a:lnRef idx="0"/>
            <a:fillRef idx="0"/>
            <a:effectRef idx="0"/>
            <a:fontRef idx="minor"/>
          </p:style>
        </p:sp>
      </p:grpSp>
      <p:sp>
        <p:nvSpPr>
          <p:cNvPr id="688" name="CustomShape 15"/>
          <p:cNvSpPr/>
          <p:nvPr/>
        </p:nvSpPr>
        <p:spPr>
          <a:xfrm>
            <a:off x="6787440" y="2580120"/>
            <a:ext cx="627840" cy="429840"/>
          </a:xfrm>
          <a:custGeom>
            <a:avLst/>
            <a:gdLst/>
            <a:ahLst/>
            <a:rect l="l" t="t"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rgbClr val="a5a5a5"/>
          </a:solidFill>
          <a:ln>
            <a:noFill/>
          </a:ln>
        </p:spPr>
        <p:style>
          <a:lnRef idx="0"/>
          <a:fillRef idx="0"/>
          <a:effectRef idx="0"/>
          <a:fontRef idx="minor"/>
        </p:style>
      </p:sp>
      <p:sp>
        <p:nvSpPr>
          <p:cNvPr id="689" name="CustomShape 16"/>
          <p:cNvSpPr/>
          <p:nvPr/>
        </p:nvSpPr>
        <p:spPr>
          <a:xfrm>
            <a:off x="4750560" y="3741480"/>
            <a:ext cx="679320" cy="643320"/>
          </a:xfrm>
          <a:custGeom>
            <a:avLst/>
            <a:gdLst/>
            <a:ahLst/>
            <a:rect l="l" t="t"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rgbClr val="a5a5a5"/>
          </a:solidFill>
          <a:ln>
            <a:noFill/>
          </a:ln>
        </p:spPr>
        <p:style>
          <a:lnRef idx="0"/>
          <a:fillRef idx="0"/>
          <a:effectRef idx="0"/>
          <a:fontRef idx="minor"/>
        </p:style>
      </p:sp>
      <p:grpSp>
        <p:nvGrpSpPr>
          <p:cNvPr id="690" name="Group 17"/>
          <p:cNvGrpSpPr/>
          <p:nvPr/>
        </p:nvGrpSpPr>
        <p:grpSpPr>
          <a:xfrm>
            <a:off x="6786720" y="3823920"/>
            <a:ext cx="628560" cy="480240"/>
            <a:chOff x="6786720" y="3823920"/>
            <a:chExt cx="628560" cy="480240"/>
          </a:xfrm>
        </p:grpSpPr>
        <p:sp>
          <p:nvSpPr>
            <p:cNvPr id="691" name="CustomShape 18"/>
            <p:cNvSpPr/>
            <p:nvPr/>
          </p:nvSpPr>
          <p:spPr>
            <a:xfrm>
              <a:off x="6786720" y="3823920"/>
              <a:ext cx="628560" cy="480240"/>
            </a:xfrm>
            <a:custGeom>
              <a:avLst/>
              <a:gdLst/>
              <a:ahLst/>
              <a:rect l="l" t="t"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rgbClr val="a5a5a5"/>
            </a:solidFill>
            <a:ln>
              <a:noFill/>
            </a:ln>
          </p:spPr>
          <p:style>
            <a:lnRef idx="0"/>
            <a:fillRef idx="0"/>
            <a:effectRef idx="0"/>
            <a:fontRef idx="minor"/>
          </p:style>
        </p:sp>
        <p:sp>
          <p:nvSpPr>
            <p:cNvPr id="692" name="CustomShape 19"/>
            <p:cNvSpPr/>
            <p:nvPr/>
          </p:nvSpPr>
          <p:spPr>
            <a:xfrm>
              <a:off x="6989400" y="3977280"/>
              <a:ext cx="226080" cy="226080"/>
            </a:xfrm>
            <a:prstGeom prst="ellipse">
              <a:avLst/>
            </a:prstGeom>
            <a:solidFill>
              <a:srgbClr val="a5a5a5"/>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93" name="Group 1"/>
          <p:cNvGrpSpPr/>
          <p:nvPr/>
        </p:nvGrpSpPr>
        <p:grpSpPr>
          <a:xfrm>
            <a:off x="658440" y="388080"/>
            <a:ext cx="3533760" cy="623160"/>
            <a:chOff x="658440" y="388080"/>
            <a:chExt cx="3533760" cy="623160"/>
          </a:xfrm>
        </p:grpSpPr>
        <p:sp>
          <p:nvSpPr>
            <p:cNvPr id="694" name="Line 2"/>
            <p:cNvSpPr/>
            <p:nvPr/>
          </p:nvSpPr>
          <p:spPr>
            <a:xfrm>
              <a:off x="658440" y="1011240"/>
              <a:ext cx="3464280" cy="0"/>
            </a:xfrm>
            <a:prstGeom prst="line">
              <a:avLst/>
            </a:prstGeom>
            <a:ln>
              <a:solidFill>
                <a:srgbClr val="232524"/>
              </a:solidFill>
            </a:ln>
          </p:spPr>
          <p:style>
            <a:lnRef idx="1">
              <a:schemeClr val="accent1"/>
            </a:lnRef>
            <a:fillRef idx="0">
              <a:schemeClr val="accent1"/>
            </a:fillRef>
            <a:effectRef idx="0">
              <a:schemeClr val="accent1"/>
            </a:effectRef>
            <a:fontRef idx="minor"/>
          </p:style>
        </p:sp>
        <p:sp>
          <p:nvSpPr>
            <p:cNvPr id="695" name="CustomShape 3"/>
            <p:cNvSpPr/>
            <p:nvPr/>
          </p:nvSpPr>
          <p:spPr>
            <a:xfrm>
              <a:off x="690120" y="388080"/>
              <a:ext cx="3502080" cy="597960"/>
            </a:xfrm>
            <a:prstGeom prst="rect">
              <a:avLst/>
            </a:prstGeom>
            <a:noFill/>
            <a:ln>
              <a:noFill/>
            </a:ln>
          </p:spPr>
          <p:style>
            <a:lnRef idx="0"/>
            <a:fillRef idx="0"/>
            <a:effectRef idx="0"/>
            <a:fontRef idx="minor"/>
          </p:style>
          <p:txBody>
            <a:bodyPr lIns="90000" rIns="90000" tIns="45000" bIns="45000" anchor="ctr">
              <a:noAutofit/>
            </a:bodyPr>
            <a:p>
              <a:pPr>
                <a:lnSpc>
                  <a:spcPct val="100000"/>
                </a:lnSpc>
                <a:spcBef>
                  <a:spcPts val="1001"/>
                </a:spcBef>
                <a:tabLst>
                  <a:tab algn="l" pos="0"/>
                </a:tabLst>
              </a:pPr>
              <a:r>
                <a:rPr b="1" lang="zh-CN" sz="3200" spc="-1" strike="noStrike">
                  <a:solidFill>
                    <a:srgbClr val="bf9000"/>
                  </a:solidFill>
                  <a:latin typeface="Arial"/>
                  <a:ea typeface="微软雅黑"/>
                </a:rPr>
                <a:t>打卡功能</a:t>
              </a:r>
              <a:endParaRPr b="0" lang="en-US" sz="3200" spc="-1" strike="noStrike">
                <a:latin typeface="Arial"/>
              </a:endParaRPr>
            </a:p>
          </p:txBody>
        </p:sp>
      </p:grpSp>
      <p:grpSp>
        <p:nvGrpSpPr>
          <p:cNvPr id="696" name="Group 4"/>
          <p:cNvGrpSpPr/>
          <p:nvPr/>
        </p:nvGrpSpPr>
        <p:grpSpPr>
          <a:xfrm>
            <a:off x="1933920" y="1205640"/>
            <a:ext cx="8265240" cy="4386960"/>
            <a:chOff x="1933920" y="1205640"/>
            <a:chExt cx="8265240" cy="4386960"/>
          </a:xfrm>
        </p:grpSpPr>
        <p:grpSp>
          <p:nvGrpSpPr>
            <p:cNvPr id="697" name="Group 5"/>
            <p:cNvGrpSpPr/>
            <p:nvPr/>
          </p:nvGrpSpPr>
          <p:grpSpPr>
            <a:xfrm>
              <a:off x="1940400" y="1343880"/>
              <a:ext cx="2484000" cy="782280"/>
              <a:chOff x="1940400" y="1343880"/>
              <a:chExt cx="2484000" cy="782280"/>
            </a:xfrm>
          </p:grpSpPr>
          <p:sp>
            <p:nvSpPr>
              <p:cNvPr id="698" name="CustomShape 6"/>
              <p:cNvSpPr/>
              <p:nvPr/>
            </p:nvSpPr>
            <p:spPr>
              <a:xfrm rot="16200000">
                <a:off x="1838880" y="1456560"/>
                <a:ext cx="771120" cy="568080"/>
              </a:xfrm>
              <a:prstGeom prst="round2SameRect">
                <a:avLst>
                  <a:gd name="adj1" fmla="val 50000"/>
                  <a:gd name="adj2" fmla="val 0"/>
                </a:avLst>
              </a:prstGeom>
              <a:solidFill>
                <a:srgbClr val="bf9000"/>
              </a:solidFill>
              <a:ln>
                <a:noFill/>
              </a:ln>
            </p:spPr>
            <p:style>
              <a:lnRef idx="2">
                <a:schemeClr val="accent1">
                  <a:shade val="50000"/>
                </a:schemeClr>
              </a:lnRef>
              <a:fillRef idx="1">
                <a:schemeClr val="accent1"/>
              </a:fillRef>
              <a:effectRef idx="0">
                <a:schemeClr val="accent1"/>
              </a:effectRef>
              <a:fontRef idx="minor"/>
            </p:style>
          </p:sp>
          <p:sp>
            <p:nvSpPr>
              <p:cNvPr id="699" name="CustomShape 7"/>
              <p:cNvSpPr/>
              <p:nvPr/>
            </p:nvSpPr>
            <p:spPr>
              <a:xfrm>
                <a:off x="2596320" y="1343880"/>
                <a:ext cx="1828080" cy="771120"/>
              </a:xfrm>
              <a:prstGeom prst="homePlate">
                <a:avLst>
                  <a:gd name="adj" fmla="val 50000"/>
                </a:avLst>
              </a:prstGeom>
              <a:solidFill>
                <a:srgbClr val="bf9000"/>
              </a:solidFill>
              <a:ln>
                <a:noFill/>
              </a:ln>
            </p:spPr>
            <p:style>
              <a:lnRef idx="2">
                <a:schemeClr val="accent1">
                  <a:shade val="50000"/>
                </a:schemeClr>
              </a:lnRef>
              <a:fillRef idx="1">
                <a:schemeClr val="accent1"/>
              </a:fillRef>
              <a:effectRef idx="0">
                <a:schemeClr val="accent1"/>
              </a:effectRef>
              <a:fontRef idx="minor"/>
            </p:style>
          </p:sp>
        </p:grpSp>
        <p:grpSp>
          <p:nvGrpSpPr>
            <p:cNvPr id="700" name="Group 8"/>
            <p:cNvGrpSpPr/>
            <p:nvPr/>
          </p:nvGrpSpPr>
          <p:grpSpPr>
            <a:xfrm>
              <a:off x="1940400" y="2481840"/>
              <a:ext cx="2484000" cy="783000"/>
              <a:chOff x="1940400" y="2481840"/>
              <a:chExt cx="2484000" cy="783000"/>
            </a:xfrm>
          </p:grpSpPr>
          <p:sp>
            <p:nvSpPr>
              <p:cNvPr id="701" name="CustomShape 9"/>
              <p:cNvSpPr/>
              <p:nvPr/>
            </p:nvSpPr>
            <p:spPr>
              <a:xfrm rot="16200000">
                <a:off x="1838520" y="2583360"/>
                <a:ext cx="771480" cy="568080"/>
              </a:xfrm>
              <a:prstGeom prst="round2SameRect">
                <a:avLst>
                  <a:gd name="adj1" fmla="val 50000"/>
                  <a:gd name="adj2" fmla="val 0"/>
                </a:avLst>
              </a:prstGeom>
              <a:solidFill>
                <a:srgbClr val="ffd966"/>
              </a:solidFill>
              <a:ln>
                <a:noFill/>
              </a:ln>
            </p:spPr>
            <p:style>
              <a:lnRef idx="2">
                <a:schemeClr val="accent1">
                  <a:shade val="50000"/>
                </a:schemeClr>
              </a:lnRef>
              <a:fillRef idx="1">
                <a:schemeClr val="accent1"/>
              </a:fillRef>
              <a:effectRef idx="0">
                <a:schemeClr val="accent1"/>
              </a:effectRef>
              <a:fontRef idx="minor"/>
            </p:style>
          </p:sp>
          <p:sp>
            <p:nvSpPr>
              <p:cNvPr id="702" name="CustomShape 10"/>
              <p:cNvSpPr/>
              <p:nvPr/>
            </p:nvSpPr>
            <p:spPr>
              <a:xfrm>
                <a:off x="2596320" y="2493360"/>
                <a:ext cx="1828080" cy="771480"/>
              </a:xfrm>
              <a:prstGeom prst="homePlate">
                <a:avLst>
                  <a:gd name="adj" fmla="val 50000"/>
                </a:avLst>
              </a:prstGeom>
              <a:solidFill>
                <a:srgbClr val="ffd966"/>
              </a:solidFill>
              <a:ln>
                <a:noFill/>
              </a:ln>
            </p:spPr>
            <p:style>
              <a:lnRef idx="2">
                <a:schemeClr val="accent1">
                  <a:shade val="50000"/>
                </a:schemeClr>
              </a:lnRef>
              <a:fillRef idx="1">
                <a:schemeClr val="accent1"/>
              </a:fillRef>
              <a:effectRef idx="0">
                <a:schemeClr val="accent1"/>
              </a:effectRef>
              <a:fontRef idx="minor"/>
            </p:style>
          </p:sp>
        </p:grpSp>
        <p:grpSp>
          <p:nvGrpSpPr>
            <p:cNvPr id="703" name="Group 11"/>
            <p:cNvGrpSpPr/>
            <p:nvPr/>
          </p:nvGrpSpPr>
          <p:grpSpPr>
            <a:xfrm>
              <a:off x="1933920" y="3640680"/>
              <a:ext cx="2491560" cy="772200"/>
              <a:chOff x="1933920" y="3640680"/>
              <a:chExt cx="2491560" cy="772200"/>
            </a:xfrm>
          </p:grpSpPr>
          <p:sp>
            <p:nvSpPr>
              <p:cNvPr id="704" name="CustomShape 12"/>
              <p:cNvSpPr/>
              <p:nvPr/>
            </p:nvSpPr>
            <p:spPr>
              <a:xfrm rot="16200000">
                <a:off x="1832400" y="3742920"/>
                <a:ext cx="771480" cy="568440"/>
              </a:xfrm>
              <a:prstGeom prst="round2SameRect">
                <a:avLst>
                  <a:gd name="adj1" fmla="val 50000"/>
                  <a:gd name="adj2" fmla="val 0"/>
                </a:avLst>
              </a:prstGeom>
              <a:solidFill>
                <a:srgbClr val="ffe699"/>
              </a:solidFill>
              <a:ln>
                <a:noFill/>
              </a:ln>
            </p:spPr>
            <p:style>
              <a:lnRef idx="2">
                <a:schemeClr val="accent1">
                  <a:shade val="50000"/>
                </a:schemeClr>
              </a:lnRef>
              <a:fillRef idx="1">
                <a:schemeClr val="accent1"/>
              </a:fillRef>
              <a:effectRef idx="0">
                <a:schemeClr val="accent1"/>
              </a:effectRef>
              <a:fontRef idx="minor"/>
            </p:style>
          </p:sp>
          <p:sp>
            <p:nvSpPr>
              <p:cNvPr id="705" name="CustomShape 13"/>
              <p:cNvSpPr/>
              <p:nvPr/>
            </p:nvSpPr>
            <p:spPr>
              <a:xfrm>
                <a:off x="2597400" y="3640680"/>
                <a:ext cx="1828080" cy="771480"/>
              </a:xfrm>
              <a:prstGeom prst="homePlate">
                <a:avLst>
                  <a:gd name="adj" fmla="val 50000"/>
                </a:avLst>
              </a:prstGeom>
              <a:solidFill>
                <a:srgbClr val="ffe699"/>
              </a:solidFill>
              <a:ln>
                <a:noFill/>
              </a:ln>
            </p:spPr>
            <p:style>
              <a:lnRef idx="2">
                <a:schemeClr val="accent1">
                  <a:shade val="50000"/>
                </a:schemeClr>
              </a:lnRef>
              <a:fillRef idx="1">
                <a:schemeClr val="accent1"/>
              </a:fillRef>
              <a:effectRef idx="0">
                <a:schemeClr val="accent1"/>
              </a:effectRef>
              <a:fontRef idx="minor"/>
            </p:style>
          </p:sp>
        </p:grpSp>
        <p:grpSp>
          <p:nvGrpSpPr>
            <p:cNvPr id="706" name="Group 14"/>
            <p:cNvGrpSpPr/>
            <p:nvPr/>
          </p:nvGrpSpPr>
          <p:grpSpPr>
            <a:xfrm>
              <a:off x="1933920" y="4790160"/>
              <a:ext cx="2491920" cy="802440"/>
              <a:chOff x="1933920" y="4790160"/>
              <a:chExt cx="2491920" cy="802440"/>
            </a:xfrm>
          </p:grpSpPr>
          <p:sp>
            <p:nvSpPr>
              <p:cNvPr id="707" name="CustomShape 15"/>
              <p:cNvSpPr/>
              <p:nvPr/>
            </p:nvSpPr>
            <p:spPr>
              <a:xfrm rot="16200000">
                <a:off x="1832040" y="4922280"/>
                <a:ext cx="771840" cy="568440"/>
              </a:xfrm>
              <a:prstGeom prst="round2SameRect">
                <a:avLst>
                  <a:gd name="adj1" fmla="val 5000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sp>
            <p:nvSpPr>
              <p:cNvPr id="708" name="CustomShape 16"/>
              <p:cNvSpPr/>
              <p:nvPr/>
            </p:nvSpPr>
            <p:spPr>
              <a:xfrm>
                <a:off x="2597400" y="4790160"/>
                <a:ext cx="1828440" cy="771840"/>
              </a:xfrm>
              <a:prstGeom prst="homePlat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p:style>
          </p:sp>
        </p:grpSp>
        <p:sp>
          <p:nvSpPr>
            <p:cNvPr id="709" name="CustomShape 17"/>
            <p:cNvSpPr/>
            <p:nvPr/>
          </p:nvSpPr>
          <p:spPr>
            <a:xfrm>
              <a:off x="5300640" y="1205640"/>
              <a:ext cx="48985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用户开始录制一段足迹</a:t>
              </a:r>
              <a:endParaRPr b="0" lang="en-US" sz="2400" spc="-1" strike="noStrike">
                <a:latin typeface="Arial"/>
              </a:endParaRPr>
            </a:p>
          </p:txBody>
        </p:sp>
        <p:sp>
          <p:nvSpPr>
            <p:cNvPr id="710" name="CustomShape 18"/>
            <p:cNvSpPr/>
            <p:nvPr/>
          </p:nvSpPr>
          <p:spPr>
            <a:xfrm>
              <a:off x="5300640" y="2399400"/>
              <a:ext cx="48985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用户在当前足迹中插入图片</a:t>
              </a:r>
              <a:endParaRPr b="0" lang="en-US" sz="2400" spc="-1" strike="noStrike">
                <a:latin typeface="Arial"/>
              </a:endParaRPr>
            </a:p>
          </p:txBody>
        </p:sp>
        <p:sp>
          <p:nvSpPr>
            <p:cNvPr id="711" name="CustomShape 19"/>
            <p:cNvSpPr/>
            <p:nvPr/>
          </p:nvSpPr>
          <p:spPr>
            <a:xfrm>
              <a:off x="5300640" y="3501720"/>
              <a:ext cx="48985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用户结束当前足迹，自动生成视频</a:t>
              </a:r>
              <a:endParaRPr b="0" lang="en-US" sz="2400" spc="-1" strike="noStrike">
                <a:latin typeface="Arial"/>
              </a:endParaRPr>
            </a:p>
          </p:txBody>
        </p:sp>
        <p:sp>
          <p:nvSpPr>
            <p:cNvPr id="712" name="CustomShape 20"/>
            <p:cNvSpPr/>
            <p:nvPr/>
          </p:nvSpPr>
          <p:spPr>
            <a:xfrm>
              <a:off x="5300640" y="4649760"/>
              <a:ext cx="48985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0" lang="zh-CN" sz="2400" spc="-1" strike="noStrike">
                  <a:solidFill>
                    <a:srgbClr val="ffffff"/>
                  </a:solidFill>
                  <a:latin typeface="Arial"/>
                  <a:ea typeface="微软雅黑"/>
                </a:rPr>
                <a:t>用户将足迹保存到本地</a:t>
              </a:r>
              <a:endParaRPr b="0" lang="en-US" sz="2400" spc="-1" strike="noStrike">
                <a:latin typeface="Arial"/>
              </a:endParaRPr>
            </a:p>
          </p:txBody>
        </p:sp>
        <p:sp>
          <p:nvSpPr>
            <p:cNvPr id="713" name="CustomShape 21"/>
            <p:cNvSpPr/>
            <p:nvPr/>
          </p:nvSpPr>
          <p:spPr>
            <a:xfrm>
              <a:off x="2597040" y="1445040"/>
              <a:ext cx="15073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zh-CN" sz="2400" spc="-1" strike="noStrike">
                  <a:solidFill>
                    <a:srgbClr val="ffffff"/>
                  </a:solidFill>
                  <a:latin typeface="Arial"/>
                  <a:ea typeface="微软雅黑"/>
                </a:rPr>
                <a:t>开始足迹</a:t>
              </a:r>
              <a:endParaRPr b="0" lang="en-US" sz="2400" spc="-1" strike="noStrike">
                <a:latin typeface="Arial"/>
              </a:endParaRPr>
            </a:p>
          </p:txBody>
        </p:sp>
        <p:sp>
          <p:nvSpPr>
            <p:cNvPr id="714" name="CustomShape 22"/>
            <p:cNvSpPr/>
            <p:nvPr/>
          </p:nvSpPr>
          <p:spPr>
            <a:xfrm>
              <a:off x="2597040" y="2593080"/>
              <a:ext cx="15073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zh-CN" sz="2400" spc="-1" strike="noStrike">
                  <a:solidFill>
                    <a:srgbClr val="ffffff"/>
                  </a:solidFill>
                  <a:latin typeface="Arial"/>
                  <a:ea typeface="微软雅黑"/>
                </a:rPr>
                <a:t>添加图片</a:t>
              </a:r>
              <a:endParaRPr b="0" lang="en-US" sz="2400" spc="-1" strike="noStrike">
                <a:latin typeface="Arial"/>
              </a:endParaRPr>
            </a:p>
          </p:txBody>
        </p:sp>
        <p:sp>
          <p:nvSpPr>
            <p:cNvPr id="715" name="CustomShape 23"/>
            <p:cNvSpPr/>
            <p:nvPr/>
          </p:nvSpPr>
          <p:spPr>
            <a:xfrm>
              <a:off x="2597040" y="3741120"/>
              <a:ext cx="15073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zh-CN" sz="2400" spc="-1" strike="noStrike">
                  <a:solidFill>
                    <a:srgbClr val="ffffff"/>
                  </a:solidFill>
                  <a:latin typeface="Arial"/>
                  <a:ea typeface="微软雅黑"/>
                </a:rPr>
                <a:t>结束足迹</a:t>
              </a:r>
              <a:endParaRPr b="0" lang="en-US" sz="2400" spc="-1" strike="noStrike">
                <a:latin typeface="Arial"/>
              </a:endParaRPr>
            </a:p>
          </p:txBody>
        </p:sp>
        <p:sp>
          <p:nvSpPr>
            <p:cNvPr id="716" name="CustomShape 24"/>
            <p:cNvSpPr/>
            <p:nvPr/>
          </p:nvSpPr>
          <p:spPr>
            <a:xfrm>
              <a:off x="2597040" y="4889160"/>
              <a:ext cx="1507320" cy="564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zh-CN" sz="2400" spc="-1" strike="noStrike">
                  <a:solidFill>
                    <a:srgbClr val="ffffff"/>
                  </a:solidFill>
                  <a:latin typeface="Arial"/>
                  <a:ea typeface="微软雅黑"/>
                </a:rPr>
                <a:t>保存足迹</a:t>
              </a:r>
              <a:endParaRPr b="0" lang="en-US" sz="2400" spc="-1" strike="noStrike">
                <a:latin typeface="Arial"/>
              </a:endParaRPr>
            </a:p>
          </p:txBody>
        </p:sp>
      </p:grpSp>
      <p:sp>
        <p:nvSpPr>
          <p:cNvPr id="717" name="CustomShape 25"/>
          <p:cNvSpPr/>
          <p:nvPr/>
        </p:nvSpPr>
        <p:spPr>
          <a:xfrm>
            <a:off x="1960200" y="1484640"/>
            <a:ext cx="542160" cy="543960"/>
          </a:xfrm>
          <a:custGeom>
            <a:avLst/>
            <a:gdLst/>
            <a:ahLst/>
            <a:rect l="l" t="t" r="r" b="b"/>
            <a:pathLst>
              <a:path w="342" h="343">
                <a:moveTo>
                  <a:pt x="125" y="219"/>
                </a:moveTo>
                <a:lnTo>
                  <a:pt x="187" y="343"/>
                </a:lnTo>
                <a:lnTo>
                  <a:pt x="342" y="0"/>
                </a:lnTo>
                <a:lnTo>
                  <a:pt x="0" y="165"/>
                </a:lnTo>
                <a:lnTo>
                  <a:pt x="125" y="219"/>
                </a:lnTo>
                <a:close/>
                <a:moveTo>
                  <a:pt x="128" y="206"/>
                </a:moveTo>
                <a:lnTo>
                  <a:pt x="34" y="163"/>
                </a:lnTo>
                <a:lnTo>
                  <a:pt x="296" y="37"/>
                </a:lnTo>
                <a:lnTo>
                  <a:pt x="128" y="206"/>
                </a:lnTo>
                <a:close/>
                <a:moveTo>
                  <a:pt x="187" y="310"/>
                </a:moveTo>
                <a:lnTo>
                  <a:pt x="139" y="214"/>
                </a:lnTo>
                <a:lnTo>
                  <a:pt x="306" y="44"/>
                </a:lnTo>
                <a:lnTo>
                  <a:pt x="187" y="310"/>
                </a:lnTo>
                <a:close/>
              </a:path>
            </a:pathLst>
          </a:custGeom>
          <a:solidFill>
            <a:srgbClr val="44546a"/>
          </a:solidFill>
          <a:ln>
            <a:noFill/>
          </a:ln>
        </p:spPr>
        <p:style>
          <a:lnRef idx="0"/>
          <a:fillRef idx="0"/>
          <a:effectRef idx="0"/>
          <a:fontRef idx="minor"/>
        </p:style>
      </p:sp>
      <p:sp>
        <p:nvSpPr>
          <p:cNvPr id="718" name="CustomShape 26"/>
          <p:cNvSpPr/>
          <p:nvPr/>
        </p:nvSpPr>
        <p:spPr>
          <a:xfrm>
            <a:off x="1960200" y="2650320"/>
            <a:ext cx="542160" cy="413640"/>
          </a:xfrm>
          <a:custGeom>
            <a:avLst/>
            <a:gdLst/>
            <a:ahLst/>
            <a:rect l="l" t="t"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solidFill>
            <a:srgbClr val="44546a"/>
          </a:solidFill>
          <a:ln>
            <a:noFill/>
          </a:ln>
        </p:spPr>
        <p:style>
          <a:lnRef idx="0"/>
          <a:fillRef idx="0"/>
          <a:effectRef idx="0"/>
          <a:fontRef idx="minor"/>
        </p:style>
      </p:sp>
      <p:sp>
        <p:nvSpPr>
          <p:cNvPr id="719" name="CustomShape 27"/>
          <p:cNvSpPr/>
          <p:nvPr/>
        </p:nvSpPr>
        <p:spPr>
          <a:xfrm>
            <a:off x="2120760" y="2769120"/>
            <a:ext cx="194400" cy="196200"/>
          </a:xfrm>
          <a:custGeom>
            <a:avLst/>
            <a:gdLst/>
            <a:ahLst/>
            <a:rect l="l" t="t"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solidFill>
            <a:srgbClr val="44546a"/>
          </a:solidFill>
          <a:ln>
            <a:noFill/>
          </a:ln>
        </p:spPr>
        <p:style>
          <a:lnRef idx="0"/>
          <a:fillRef idx="0"/>
          <a:effectRef idx="0"/>
          <a:fontRef idx="minor"/>
        </p:style>
      </p:sp>
      <p:sp>
        <p:nvSpPr>
          <p:cNvPr id="720" name="CustomShape 28"/>
          <p:cNvSpPr/>
          <p:nvPr/>
        </p:nvSpPr>
        <p:spPr>
          <a:xfrm>
            <a:off x="2148840" y="4006800"/>
            <a:ext cx="159480" cy="161280"/>
          </a:xfrm>
          <a:custGeom>
            <a:avLst/>
            <a:gdLst/>
            <a:ahLst/>
            <a:rect l="l" t="t" r="r" b="b"/>
            <a:pathLst>
              <a:path w="101" h="102">
                <a:moveTo>
                  <a:pt x="101" y="9"/>
                </a:moveTo>
                <a:lnTo>
                  <a:pt x="93" y="0"/>
                </a:lnTo>
                <a:lnTo>
                  <a:pt x="51" y="41"/>
                </a:lnTo>
                <a:lnTo>
                  <a:pt x="9" y="0"/>
                </a:lnTo>
                <a:lnTo>
                  <a:pt x="0" y="9"/>
                </a:lnTo>
                <a:lnTo>
                  <a:pt x="41" y="52"/>
                </a:lnTo>
                <a:lnTo>
                  <a:pt x="0" y="93"/>
                </a:lnTo>
                <a:lnTo>
                  <a:pt x="9" y="102"/>
                </a:lnTo>
                <a:lnTo>
                  <a:pt x="51" y="60"/>
                </a:lnTo>
                <a:lnTo>
                  <a:pt x="93" y="102"/>
                </a:lnTo>
                <a:lnTo>
                  <a:pt x="101" y="93"/>
                </a:lnTo>
                <a:lnTo>
                  <a:pt x="60" y="52"/>
                </a:lnTo>
                <a:lnTo>
                  <a:pt x="101" y="9"/>
                </a:lnTo>
                <a:close/>
              </a:path>
            </a:pathLst>
          </a:custGeom>
          <a:solidFill>
            <a:srgbClr val="44546a"/>
          </a:solidFill>
          <a:ln>
            <a:noFill/>
          </a:ln>
        </p:spPr>
        <p:style>
          <a:lnRef idx="0"/>
          <a:fillRef idx="0"/>
          <a:effectRef idx="0"/>
          <a:fontRef idx="minor"/>
        </p:style>
      </p:sp>
      <p:sp>
        <p:nvSpPr>
          <p:cNvPr id="721" name="CustomShape 29"/>
          <p:cNvSpPr/>
          <p:nvPr/>
        </p:nvSpPr>
        <p:spPr>
          <a:xfrm>
            <a:off x="1958400" y="3860640"/>
            <a:ext cx="543960" cy="369000"/>
          </a:xfrm>
          <a:custGeom>
            <a:avLst/>
            <a:gdLst/>
            <a:ahLst/>
            <a:rect l="l" t="t"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solidFill>
            <a:srgbClr val="44546a"/>
          </a:solidFill>
          <a:ln>
            <a:noFill/>
          </a:ln>
        </p:spPr>
        <p:style>
          <a:lnRef idx="0"/>
          <a:fillRef idx="0"/>
          <a:effectRef idx="0"/>
          <a:fontRef idx="minor"/>
        </p:style>
      </p:sp>
      <p:sp>
        <p:nvSpPr>
          <p:cNvPr id="722" name="CustomShape 30"/>
          <p:cNvSpPr/>
          <p:nvPr/>
        </p:nvSpPr>
        <p:spPr>
          <a:xfrm>
            <a:off x="1933920" y="4943160"/>
            <a:ext cx="568440" cy="429480"/>
          </a:xfrm>
          <a:custGeom>
            <a:avLst/>
            <a:gdLst/>
            <a:ahLst/>
            <a:rect l="l" t="t"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rgbClr val="44546a"/>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290</TotalTime>
  <Application>LibreOffice/6.4.7.2$Linux_X86_64 LibreOffice_project/40$Build-2</Application>
  <Words>1359</Words>
  <Paragraphs>148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2019-06-19T02:08:00Z</dcterms:created>
  <dc:creator>陈玥彤</dc:creator>
  <dc:description/>
  <dc:language>en-US</dc:language>
  <cp:lastModifiedBy/>
  <dcterms:modified xsi:type="dcterms:W3CDTF">2022-03-15T21:18:40Z</dcterms:modified>
  <cp:revision>188</cp:revision>
  <dc:subject/>
  <dc:title>空白演示</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ICV">
    <vt:lpwstr>18ADFC7FEC5F46FC95693B67440C35BF</vt:lpwstr>
  </property>
  <property fmtid="{D5CDD505-2E9C-101B-9397-08002B2CF9AE}" pid="6" name="KSOProductBuildVer">
    <vt:lpwstr>2052-11.1.0.11194</vt:lpwstr>
  </property>
  <property fmtid="{D5CDD505-2E9C-101B-9397-08002B2CF9AE}" pid="7" name="LinksUpToDate">
    <vt:bool>0</vt:bool>
  </property>
  <property fmtid="{D5CDD505-2E9C-101B-9397-08002B2CF9AE}" pid="8" name="MMClips">
    <vt:i4>0</vt:i4>
  </property>
  <property fmtid="{D5CDD505-2E9C-101B-9397-08002B2CF9AE}" pid="9" name="Notes">
    <vt:i4>2</vt:i4>
  </property>
  <property fmtid="{D5CDD505-2E9C-101B-9397-08002B2CF9AE}" pid="10" name="PresentationFormat">
    <vt:lpwstr>宽屏</vt:lpwstr>
  </property>
  <property fmtid="{D5CDD505-2E9C-101B-9397-08002B2CF9AE}" pid="11" name="ScaleCrop">
    <vt:bool>0</vt:bool>
  </property>
  <property fmtid="{D5CDD505-2E9C-101B-9397-08002B2CF9AE}" pid="12" name="ShareDoc">
    <vt:bool>0</vt:bool>
  </property>
  <property fmtid="{D5CDD505-2E9C-101B-9397-08002B2CF9AE}" pid="13" name="Slides">
    <vt:i4>21</vt:i4>
  </property>
</Properties>
</file>